
<file path=[Content_Types].xml><?xml version="1.0" encoding="utf-8"?>
<Types xmlns="http://schemas.openxmlformats.org/package/2006/content-types">
  <Default Extension="png" ContentType="image/png"/>
  <Default Extension="tmp"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notesSlides/notesSlide1.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notesSlides/notesSlide2.xml" ContentType="application/vnd.openxmlformats-officedocument.presentationml.notesSlid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7" r:id="rId2"/>
    <p:sldMasterId id="2147483684" r:id="rId3"/>
  </p:sldMasterIdLst>
  <p:notesMasterIdLst>
    <p:notesMasterId r:id="rId23"/>
  </p:notesMasterIdLst>
  <p:sldIdLst>
    <p:sldId id="256" r:id="rId4"/>
    <p:sldId id="259" r:id="rId5"/>
    <p:sldId id="264" r:id="rId6"/>
    <p:sldId id="260" r:id="rId7"/>
    <p:sldId id="265" r:id="rId8"/>
    <p:sldId id="267" r:id="rId9"/>
    <p:sldId id="268" r:id="rId10"/>
    <p:sldId id="274" r:id="rId11"/>
    <p:sldId id="269" r:id="rId12"/>
    <p:sldId id="270" r:id="rId13"/>
    <p:sldId id="271" r:id="rId14"/>
    <p:sldId id="272" r:id="rId15"/>
    <p:sldId id="273" r:id="rId16"/>
    <p:sldId id="275" r:id="rId17"/>
    <p:sldId id="277" r:id="rId18"/>
    <p:sldId id="278" r:id="rId19"/>
    <p:sldId id="280" r:id="rId20"/>
    <p:sldId id="281" r:id="rId21"/>
    <p:sldId id="282" r:id="rId22"/>
  </p:sldIdLst>
  <p:sldSz cx="12192000" cy="6858000"/>
  <p:notesSz cx="12192000" cy="6858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guide id="3" pos="528" userDrawn="1">
          <p15:clr>
            <a:srgbClr val="A4A3A4"/>
          </p15:clr>
        </p15:guide>
        <p15:guide id="4" orient="horz" pos="1008" userDrawn="1">
          <p15:clr>
            <a:srgbClr val="A4A3A4"/>
          </p15:clr>
        </p15:guide>
        <p15:guide id="5" pos="288" userDrawn="1">
          <p15:clr>
            <a:srgbClr val="A4A3A4"/>
          </p15:clr>
        </p15:guide>
        <p15:guide id="6" pos="1056" userDrawn="1">
          <p15:clr>
            <a:srgbClr val="A4A3A4"/>
          </p15:clr>
        </p15:guide>
        <p15:guide id="7" pos="393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9" autoAdjust="0"/>
    <p:restoredTop sz="94664"/>
  </p:normalViewPr>
  <p:slideViewPr>
    <p:cSldViewPr>
      <p:cViewPr varScale="1">
        <p:scale>
          <a:sx n="79" d="100"/>
          <a:sy n="79" d="100"/>
        </p:scale>
        <p:origin x="67" y="74"/>
      </p:cViewPr>
      <p:guideLst>
        <p:guide orient="horz" pos="2880"/>
        <p:guide pos="2160"/>
        <p:guide pos="528"/>
        <p:guide orient="horz" pos="1008"/>
        <p:guide pos="288"/>
        <p:guide pos="1056"/>
        <p:guide pos="393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44591D-CBE5-A844-8B09-4B48BD681816}" type="doc">
      <dgm:prSet loTypeId="urn:microsoft.com/office/officeart/2005/8/layout/list1" loCatId="" qsTypeId="urn:microsoft.com/office/officeart/2005/8/quickstyle/simple1" qsCatId="simple" csTypeId="urn:microsoft.com/office/officeart/2005/8/colors/accent1_1" csCatId="accent1" phldr="1"/>
      <dgm:spPr/>
    </dgm:pt>
    <dgm:pt modelId="{5D120971-472E-C84E-8FD8-4C3599FF1EE4}">
      <dgm:prSet phldrT="[Text]"/>
      <dgm:spPr/>
      <dgm:t>
        <a:bodyPr/>
        <a:lstStyle/>
        <a:p>
          <a:r>
            <a:rPr lang="en-US" dirty="0">
              <a:solidFill>
                <a:schemeClr val="accent1">
                  <a:lumMod val="75000"/>
                </a:schemeClr>
              </a:solidFill>
            </a:rPr>
            <a:t>Objectives</a:t>
          </a:r>
        </a:p>
      </dgm:t>
    </dgm:pt>
    <dgm:pt modelId="{47363710-D031-2C49-8C13-2C8F04246F52}" type="parTrans" cxnId="{FE931DDF-239B-AC48-B487-80CB3B6558C5}">
      <dgm:prSet/>
      <dgm:spPr/>
      <dgm:t>
        <a:bodyPr/>
        <a:lstStyle/>
        <a:p>
          <a:endParaRPr lang="en-US"/>
        </a:p>
      </dgm:t>
    </dgm:pt>
    <dgm:pt modelId="{AAE6C25B-210E-9C41-9D70-09FD1A125264}" type="sibTrans" cxnId="{FE931DDF-239B-AC48-B487-80CB3B6558C5}">
      <dgm:prSet/>
      <dgm:spPr/>
      <dgm:t>
        <a:bodyPr/>
        <a:lstStyle/>
        <a:p>
          <a:endParaRPr lang="en-US"/>
        </a:p>
      </dgm:t>
    </dgm:pt>
    <dgm:pt modelId="{B09C7B16-C1E6-4547-A5FE-9669306DF1D5}">
      <dgm:prSet custT="1"/>
      <dgm:spPr/>
      <dgm:t>
        <a:bodyPr/>
        <a:lstStyle/>
        <a:p>
          <a:r>
            <a:rPr lang="en-US" sz="2200" dirty="0">
              <a:solidFill>
                <a:schemeClr val="accent1">
                  <a:lumMod val="75000"/>
                </a:schemeClr>
              </a:solidFill>
            </a:rPr>
            <a:t>Provide a common Authentication and Authorization Infrastructure that allows users of all </a:t>
          </a:r>
          <a:r>
            <a:rPr lang="en-US" sz="2200" dirty="0" err="1">
              <a:solidFill>
                <a:schemeClr val="accent1">
                  <a:lumMod val="75000"/>
                </a:schemeClr>
              </a:solidFill>
            </a:rPr>
            <a:t>PaN</a:t>
          </a:r>
          <a:r>
            <a:rPr lang="en-US" sz="2200" dirty="0">
              <a:solidFill>
                <a:schemeClr val="accent1">
                  <a:lumMod val="75000"/>
                </a:schemeClr>
              </a:solidFill>
            </a:rPr>
            <a:t> facilities to connect seamlessly to digital facility services with a single and unique ID. </a:t>
          </a:r>
        </a:p>
      </dgm:t>
    </dgm:pt>
    <dgm:pt modelId="{0BC673C7-C61A-9C40-AF40-091E7C129B30}" type="parTrans" cxnId="{08E59319-EA61-E744-84B4-F891CAC5D2CB}">
      <dgm:prSet/>
      <dgm:spPr/>
      <dgm:t>
        <a:bodyPr/>
        <a:lstStyle/>
        <a:p>
          <a:endParaRPr lang="en-US"/>
        </a:p>
      </dgm:t>
    </dgm:pt>
    <dgm:pt modelId="{101F2EAB-9ACC-1A47-96B4-F8B49C135F95}" type="sibTrans" cxnId="{08E59319-EA61-E744-84B4-F891CAC5D2CB}">
      <dgm:prSet/>
      <dgm:spPr/>
      <dgm:t>
        <a:bodyPr/>
        <a:lstStyle/>
        <a:p>
          <a:endParaRPr lang="en-US"/>
        </a:p>
      </dgm:t>
    </dgm:pt>
    <dgm:pt modelId="{DFB899D7-EA51-6C49-81C1-7BC0D0C62592}">
      <dgm:prSet custT="1"/>
      <dgm:spPr/>
      <dgm:t>
        <a:bodyPr/>
        <a:lstStyle/>
        <a:p>
          <a:r>
            <a:rPr lang="en-US" sz="2200" dirty="0">
              <a:solidFill>
                <a:schemeClr val="accent1">
                  <a:lumMod val="75000"/>
                </a:schemeClr>
              </a:solidFill>
            </a:rPr>
            <a:t>Authorization should remain in full control of each facility providing the services</a:t>
          </a:r>
        </a:p>
      </dgm:t>
    </dgm:pt>
    <dgm:pt modelId="{81372121-0D65-BC4F-B7BC-5B662BF4AFC6}" type="parTrans" cxnId="{A97B3069-4259-8B42-AAAA-0FADB29793C2}">
      <dgm:prSet/>
      <dgm:spPr/>
      <dgm:t>
        <a:bodyPr/>
        <a:lstStyle/>
        <a:p>
          <a:endParaRPr lang="en-US"/>
        </a:p>
      </dgm:t>
    </dgm:pt>
    <dgm:pt modelId="{069A266C-ECB7-AB4F-BE91-B0AAD551AB7A}" type="sibTrans" cxnId="{A97B3069-4259-8B42-AAAA-0FADB29793C2}">
      <dgm:prSet/>
      <dgm:spPr/>
      <dgm:t>
        <a:bodyPr/>
        <a:lstStyle/>
        <a:p>
          <a:endParaRPr lang="en-US"/>
        </a:p>
      </dgm:t>
    </dgm:pt>
    <dgm:pt modelId="{59F0C710-7410-224E-81CF-EFCCDED51F39}">
      <dgm:prSet custT="1"/>
      <dgm:spPr/>
      <dgm:t>
        <a:bodyPr/>
        <a:lstStyle/>
        <a:p>
          <a:r>
            <a:rPr lang="en-GB" sz="2200" dirty="0">
              <a:solidFill>
                <a:schemeClr val="accent1">
                  <a:lumMod val="75000"/>
                </a:schemeClr>
              </a:solidFill>
            </a:rPr>
            <a:t>Users should be in full control of their personal data</a:t>
          </a:r>
        </a:p>
      </dgm:t>
    </dgm:pt>
    <dgm:pt modelId="{603182F7-A531-B246-A57D-7D1D03F37657}" type="parTrans" cxnId="{D4B1240A-D19A-EA44-A497-7EB1DC40A5E3}">
      <dgm:prSet/>
      <dgm:spPr/>
      <dgm:t>
        <a:bodyPr/>
        <a:lstStyle/>
        <a:p>
          <a:endParaRPr lang="en-US"/>
        </a:p>
      </dgm:t>
    </dgm:pt>
    <dgm:pt modelId="{C92F6D8F-638C-4844-B91F-5E17981082A0}" type="sibTrans" cxnId="{D4B1240A-D19A-EA44-A497-7EB1DC40A5E3}">
      <dgm:prSet/>
      <dgm:spPr/>
      <dgm:t>
        <a:bodyPr/>
        <a:lstStyle/>
        <a:p>
          <a:endParaRPr lang="en-US"/>
        </a:p>
      </dgm:t>
    </dgm:pt>
    <dgm:pt modelId="{982DB1B5-3546-5248-B346-CB9EEA15931C}" type="pres">
      <dgm:prSet presAssocID="{9F44591D-CBE5-A844-8B09-4B48BD681816}" presName="linear" presStyleCnt="0">
        <dgm:presLayoutVars>
          <dgm:dir/>
          <dgm:animLvl val="lvl"/>
          <dgm:resizeHandles val="exact"/>
        </dgm:presLayoutVars>
      </dgm:prSet>
      <dgm:spPr/>
    </dgm:pt>
    <dgm:pt modelId="{4E852E41-2964-EA49-8713-D5B98722F975}" type="pres">
      <dgm:prSet presAssocID="{5D120971-472E-C84E-8FD8-4C3599FF1EE4}" presName="parentLin" presStyleCnt="0"/>
      <dgm:spPr/>
    </dgm:pt>
    <dgm:pt modelId="{C47FB03A-F8E5-4B44-9119-C2E4921532F4}" type="pres">
      <dgm:prSet presAssocID="{5D120971-472E-C84E-8FD8-4C3599FF1EE4}" presName="parentLeftMargin" presStyleLbl="node1" presStyleIdx="0" presStyleCnt="1"/>
      <dgm:spPr/>
      <dgm:t>
        <a:bodyPr/>
        <a:lstStyle/>
        <a:p>
          <a:endParaRPr lang="fr-FR"/>
        </a:p>
      </dgm:t>
    </dgm:pt>
    <dgm:pt modelId="{E54AF71F-0F3C-F240-B4EE-5B2B65589618}" type="pres">
      <dgm:prSet presAssocID="{5D120971-472E-C84E-8FD8-4C3599FF1EE4}" presName="parentText" presStyleLbl="node1" presStyleIdx="0" presStyleCnt="1">
        <dgm:presLayoutVars>
          <dgm:chMax val="0"/>
          <dgm:bulletEnabled val="1"/>
        </dgm:presLayoutVars>
      </dgm:prSet>
      <dgm:spPr/>
      <dgm:t>
        <a:bodyPr/>
        <a:lstStyle/>
        <a:p>
          <a:endParaRPr lang="fr-FR"/>
        </a:p>
      </dgm:t>
    </dgm:pt>
    <dgm:pt modelId="{5FECE3F6-DC5B-0546-8682-19BBAA7B3D4E}" type="pres">
      <dgm:prSet presAssocID="{5D120971-472E-C84E-8FD8-4C3599FF1EE4}" presName="negativeSpace" presStyleCnt="0"/>
      <dgm:spPr/>
    </dgm:pt>
    <dgm:pt modelId="{0EAE867F-0E95-A54B-A10F-5BF2F87B2B50}" type="pres">
      <dgm:prSet presAssocID="{5D120971-472E-C84E-8FD8-4C3599FF1EE4}" presName="childText" presStyleLbl="conFgAcc1" presStyleIdx="0" presStyleCnt="1">
        <dgm:presLayoutVars>
          <dgm:bulletEnabled val="1"/>
        </dgm:presLayoutVars>
      </dgm:prSet>
      <dgm:spPr/>
      <dgm:t>
        <a:bodyPr/>
        <a:lstStyle/>
        <a:p>
          <a:endParaRPr lang="fr-FR"/>
        </a:p>
      </dgm:t>
    </dgm:pt>
  </dgm:ptLst>
  <dgm:cxnLst>
    <dgm:cxn modelId="{EBCD088B-D4AF-844B-9339-71072198EA80}" type="presOf" srcId="{9F44591D-CBE5-A844-8B09-4B48BD681816}" destId="{982DB1B5-3546-5248-B346-CB9EEA15931C}" srcOrd="0" destOrd="0" presId="urn:microsoft.com/office/officeart/2005/8/layout/list1"/>
    <dgm:cxn modelId="{2006C266-E523-F04D-9E81-A683FF470C1A}" type="presOf" srcId="{59F0C710-7410-224E-81CF-EFCCDED51F39}" destId="{0EAE867F-0E95-A54B-A10F-5BF2F87B2B50}" srcOrd="0" destOrd="2" presId="urn:microsoft.com/office/officeart/2005/8/layout/list1"/>
    <dgm:cxn modelId="{08E59319-EA61-E744-84B4-F891CAC5D2CB}" srcId="{5D120971-472E-C84E-8FD8-4C3599FF1EE4}" destId="{B09C7B16-C1E6-4547-A5FE-9669306DF1D5}" srcOrd="0" destOrd="0" parTransId="{0BC673C7-C61A-9C40-AF40-091E7C129B30}" sibTransId="{101F2EAB-9ACC-1A47-96B4-F8B49C135F95}"/>
    <dgm:cxn modelId="{CF60E6FD-DAE5-D14F-8154-EED366DF300D}" type="presOf" srcId="{DFB899D7-EA51-6C49-81C1-7BC0D0C62592}" destId="{0EAE867F-0E95-A54B-A10F-5BF2F87B2B50}" srcOrd="0" destOrd="1" presId="urn:microsoft.com/office/officeart/2005/8/layout/list1"/>
    <dgm:cxn modelId="{FE931DDF-239B-AC48-B487-80CB3B6558C5}" srcId="{9F44591D-CBE5-A844-8B09-4B48BD681816}" destId="{5D120971-472E-C84E-8FD8-4C3599FF1EE4}" srcOrd="0" destOrd="0" parTransId="{47363710-D031-2C49-8C13-2C8F04246F52}" sibTransId="{AAE6C25B-210E-9C41-9D70-09FD1A125264}"/>
    <dgm:cxn modelId="{51FDD359-1E90-1D45-8315-0C4848A29ECC}" type="presOf" srcId="{5D120971-472E-C84E-8FD8-4C3599FF1EE4}" destId="{C47FB03A-F8E5-4B44-9119-C2E4921532F4}" srcOrd="0" destOrd="0" presId="urn:microsoft.com/office/officeart/2005/8/layout/list1"/>
    <dgm:cxn modelId="{5912301F-E119-664A-AFE2-276D4D0AB875}" type="presOf" srcId="{B09C7B16-C1E6-4547-A5FE-9669306DF1D5}" destId="{0EAE867F-0E95-A54B-A10F-5BF2F87B2B50}" srcOrd="0" destOrd="0" presId="urn:microsoft.com/office/officeart/2005/8/layout/list1"/>
    <dgm:cxn modelId="{E25076B6-90F0-C446-8806-7C5CD622B868}" type="presOf" srcId="{5D120971-472E-C84E-8FD8-4C3599FF1EE4}" destId="{E54AF71F-0F3C-F240-B4EE-5B2B65589618}" srcOrd="1" destOrd="0" presId="urn:microsoft.com/office/officeart/2005/8/layout/list1"/>
    <dgm:cxn modelId="{A97B3069-4259-8B42-AAAA-0FADB29793C2}" srcId="{5D120971-472E-C84E-8FD8-4C3599FF1EE4}" destId="{DFB899D7-EA51-6C49-81C1-7BC0D0C62592}" srcOrd="1" destOrd="0" parTransId="{81372121-0D65-BC4F-B7BC-5B662BF4AFC6}" sibTransId="{069A266C-ECB7-AB4F-BE91-B0AAD551AB7A}"/>
    <dgm:cxn modelId="{D4B1240A-D19A-EA44-A497-7EB1DC40A5E3}" srcId="{5D120971-472E-C84E-8FD8-4C3599FF1EE4}" destId="{59F0C710-7410-224E-81CF-EFCCDED51F39}" srcOrd="2" destOrd="0" parTransId="{603182F7-A531-B246-A57D-7D1D03F37657}" sibTransId="{C92F6D8F-638C-4844-B91F-5E17981082A0}"/>
    <dgm:cxn modelId="{FA19A321-A42B-7E4F-8747-89C6DA4FF0E0}" type="presParOf" srcId="{982DB1B5-3546-5248-B346-CB9EEA15931C}" destId="{4E852E41-2964-EA49-8713-D5B98722F975}" srcOrd="0" destOrd="0" presId="urn:microsoft.com/office/officeart/2005/8/layout/list1"/>
    <dgm:cxn modelId="{015E0939-9AA2-ED43-820E-F61E85FE3DC7}" type="presParOf" srcId="{4E852E41-2964-EA49-8713-D5B98722F975}" destId="{C47FB03A-F8E5-4B44-9119-C2E4921532F4}" srcOrd="0" destOrd="0" presId="urn:microsoft.com/office/officeart/2005/8/layout/list1"/>
    <dgm:cxn modelId="{AD87C4D3-5416-8F48-A288-20A452DB74C5}" type="presParOf" srcId="{4E852E41-2964-EA49-8713-D5B98722F975}" destId="{E54AF71F-0F3C-F240-B4EE-5B2B65589618}" srcOrd="1" destOrd="0" presId="urn:microsoft.com/office/officeart/2005/8/layout/list1"/>
    <dgm:cxn modelId="{8F9DD0EF-3903-084B-A991-4C8642D307F0}" type="presParOf" srcId="{982DB1B5-3546-5248-B346-CB9EEA15931C}" destId="{5FECE3F6-DC5B-0546-8682-19BBAA7B3D4E}" srcOrd="1" destOrd="0" presId="urn:microsoft.com/office/officeart/2005/8/layout/list1"/>
    <dgm:cxn modelId="{8CCBE455-0907-C445-AD87-70DAA591EB54}" type="presParOf" srcId="{982DB1B5-3546-5248-B346-CB9EEA15931C}" destId="{0EAE867F-0E95-A54B-A10F-5BF2F87B2B50}" srcOrd="2" destOrd="0" presId="urn:microsoft.com/office/officeart/2005/8/layout/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F44591D-CBE5-A844-8B09-4B48BD681816}" type="doc">
      <dgm:prSet loTypeId="urn:microsoft.com/office/officeart/2005/8/layout/list1" loCatId="" qsTypeId="urn:microsoft.com/office/officeart/2005/8/quickstyle/simple1" qsCatId="simple" csTypeId="urn:microsoft.com/office/officeart/2005/8/colors/accent1_1" csCatId="accent1" phldr="1"/>
      <dgm:spPr/>
    </dgm:pt>
    <dgm:pt modelId="{5D120971-472E-C84E-8FD8-4C3599FF1EE4}">
      <dgm:prSet phldrT="[Text]"/>
      <dgm:spPr/>
      <dgm:t>
        <a:bodyPr/>
        <a:lstStyle/>
        <a:p>
          <a:r>
            <a:rPr lang="en-US" dirty="0">
              <a:solidFill>
                <a:schemeClr val="accent1">
                  <a:lumMod val="75000"/>
                </a:schemeClr>
              </a:solidFill>
            </a:rPr>
            <a:t>Facts</a:t>
          </a:r>
        </a:p>
      </dgm:t>
    </dgm:pt>
    <dgm:pt modelId="{47363710-D031-2C49-8C13-2C8F04246F52}" type="parTrans" cxnId="{FE931DDF-239B-AC48-B487-80CB3B6558C5}">
      <dgm:prSet/>
      <dgm:spPr/>
      <dgm:t>
        <a:bodyPr/>
        <a:lstStyle/>
        <a:p>
          <a:endParaRPr lang="en-US"/>
        </a:p>
      </dgm:t>
    </dgm:pt>
    <dgm:pt modelId="{AAE6C25B-210E-9C41-9D70-09FD1A125264}" type="sibTrans" cxnId="{FE931DDF-239B-AC48-B487-80CB3B6558C5}">
      <dgm:prSet/>
      <dgm:spPr/>
      <dgm:t>
        <a:bodyPr/>
        <a:lstStyle/>
        <a:p>
          <a:endParaRPr lang="en-US"/>
        </a:p>
      </dgm:t>
    </dgm:pt>
    <dgm:pt modelId="{B09C7B16-C1E6-4547-A5FE-9669306DF1D5}">
      <dgm:prSet custT="1"/>
      <dgm:spPr/>
      <dgm:t>
        <a:bodyPr/>
        <a:lstStyle/>
        <a:p>
          <a:pPr marL="228600" lvl="1" indent="-228600" algn="l" defTabSz="1066800">
            <a:lnSpc>
              <a:spcPct val="90000"/>
            </a:lnSpc>
            <a:spcBef>
              <a:spcPct val="0"/>
            </a:spcBef>
            <a:spcAft>
              <a:spcPct val="15000"/>
            </a:spcAft>
            <a:buChar char="•"/>
          </a:pPr>
          <a:r>
            <a:rPr lang="en-US" sz="2200" kern="1200" dirty="0">
              <a:solidFill>
                <a:srgbClr val="5B9BD5">
                  <a:lumMod val="75000"/>
                </a:srgbClr>
              </a:solidFill>
              <a:latin typeface="Calibri"/>
              <a:ea typeface="+mn-ea"/>
              <a:cs typeface="+mn-cs"/>
            </a:rPr>
            <a:t>Started out in 2012 as a collaboration between the main European analytical user facilities in the field of research using photons and neutrons (</a:t>
          </a:r>
          <a:r>
            <a:rPr lang="en-US" sz="2200" kern="1200" dirty="0" err="1">
              <a:solidFill>
                <a:srgbClr val="5B9BD5">
                  <a:lumMod val="75000"/>
                </a:srgbClr>
              </a:solidFill>
              <a:latin typeface="Calibri"/>
              <a:ea typeface="+mn-ea"/>
              <a:cs typeface="+mn-cs"/>
            </a:rPr>
            <a:t>PaN</a:t>
          </a:r>
          <a:r>
            <a:rPr lang="en-US" sz="2200" kern="1200" dirty="0">
              <a:solidFill>
                <a:srgbClr val="5B9BD5">
                  <a:lumMod val="75000"/>
                </a:srgbClr>
              </a:solidFill>
              <a:latin typeface="Calibri"/>
              <a:ea typeface="+mn-ea"/>
              <a:cs typeface="+mn-cs"/>
            </a:rPr>
            <a:t> facilities)</a:t>
          </a:r>
        </a:p>
      </dgm:t>
    </dgm:pt>
    <dgm:pt modelId="{0BC673C7-C61A-9C40-AF40-091E7C129B30}" type="parTrans" cxnId="{08E59319-EA61-E744-84B4-F891CAC5D2CB}">
      <dgm:prSet/>
      <dgm:spPr/>
      <dgm:t>
        <a:bodyPr/>
        <a:lstStyle/>
        <a:p>
          <a:endParaRPr lang="en-US"/>
        </a:p>
      </dgm:t>
    </dgm:pt>
    <dgm:pt modelId="{101F2EAB-9ACC-1A47-96B4-F8B49C135F95}" type="sibTrans" cxnId="{08E59319-EA61-E744-84B4-F891CAC5D2CB}">
      <dgm:prSet/>
      <dgm:spPr/>
      <dgm:t>
        <a:bodyPr/>
        <a:lstStyle/>
        <a:p>
          <a:endParaRPr lang="en-US"/>
        </a:p>
      </dgm:t>
    </dgm:pt>
    <dgm:pt modelId="{DFB899D7-EA51-6C49-81C1-7BC0D0C62592}">
      <dgm:prSet custT="1"/>
      <dgm:spPr/>
      <dgm:t>
        <a:bodyPr/>
        <a:lstStyle/>
        <a:p>
          <a:pPr marL="228600" lvl="1" indent="-228600" algn="l" defTabSz="1066800">
            <a:lnSpc>
              <a:spcPct val="90000"/>
            </a:lnSpc>
            <a:spcBef>
              <a:spcPct val="0"/>
            </a:spcBef>
            <a:spcAft>
              <a:spcPct val="15000"/>
            </a:spcAft>
            <a:buChar char="•"/>
          </a:pPr>
          <a:r>
            <a:rPr lang="en-GB" sz="2200" kern="1200" dirty="0">
              <a:solidFill>
                <a:srgbClr val="5B9BD5">
                  <a:lumMod val="75000"/>
                </a:srgbClr>
              </a:solidFill>
              <a:latin typeface="Calibri"/>
              <a:ea typeface="+mn-ea"/>
              <a:cs typeface="+mn-cs"/>
            </a:rPr>
            <a:t>Over </a:t>
          </a:r>
          <a:r>
            <a:rPr lang="en-GB" sz="2200" kern="1200" dirty="0" smtClean="0">
              <a:solidFill>
                <a:srgbClr val="5B9BD5">
                  <a:lumMod val="75000"/>
                </a:srgbClr>
              </a:solidFill>
              <a:latin typeface="Calibri"/>
              <a:ea typeface="+mn-ea"/>
              <a:cs typeface="+mn-cs"/>
            </a:rPr>
            <a:t>1500 </a:t>
          </a:r>
          <a:r>
            <a:rPr lang="en-GB" sz="2200" kern="1200" dirty="0">
              <a:solidFill>
                <a:srgbClr val="5B9BD5">
                  <a:lumMod val="75000"/>
                </a:srgbClr>
              </a:solidFill>
              <a:latin typeface="Calibri"/>
              <a:ea typeface="+mn-ea"/>
              <a:cs typeface="+mn-cs"/>
            </a:rPr>
            <a:t>users providing services to 16 European organisation</a:t>
          </a:r>
          <a:endParaRPr lang="en-US" sz="2200" kern="1200" dirty="0">
            <a:solidFill>
              <a:srgbClr val="5B9BD5">
                <a:lumMod val="75000"/>
              </a:srgbClr>
            </a:solidFill>
            <a:latin typeface="Calibri"/>
            <a:ea typeface="+mn-ea"/>
            <a:cs typeface="+mn-cs"/>
          </a:endParaRPr>
        </a:p>
      </dgm:t>
    </dgm:pt>
    <dgm:pt modelId="{81372121-0D65-BC4F-B7BC-5B662BF4AFC6}" type="parTrans" cxnId="{A97B3069-4259-8B42-AAAA-0FADB29793C2}">
      <dgm:prSet/>
      <dgm:spPr/>
      <dgm:t>
        <a:bodyPr/>
        <a:lstStyle/>
        <a:p>
          <a:endParaRPr lang="en-US"/>
        </a:p>
      </dgm:t>
    </dgm:pt>
    <dgm:pt modelId="{069A266C-ECB7-AB4F-BE91-B0AAD551AB7A}" type="sibTrans" cxnId="{A97B3069-4259-8B42-AAAA-0FADB29793C2}">
      <dgm:prSet/>
      <dgm:spPr/>
      <dgm:t>
        <a:bodyPr/>
        <a:lstStyle/>
        <a:p>
          <a:endParaRPr lang="en-US"/>
        </a:p>
      </dgm:t>
    </dgm:pt>
    <dgm:pt modelId="{982DB1B5-3546-5248-B346-CB9EEA15931C}" type="pres">
      <dgm:prSet presAssocID="{9F44591D-CBE5-A844-8B09-4B48BD681816}" presName="linear" presStyleCnt="0">
        <dgm:presLayoutVars>
          <dgm:dir/>
          <dgm:animLvl val="lvl"/>
          <dgm:resizeHandles val="exact"/>
        </dgm:presLayoutVars>
      </dgm:prSet>
      <dgm:spPr/>
    </dgm:pt>
    <dgm:pt modelId="{4E852E41-2964-EA49-8713-D5B98722F975}" type="pres">
      <dgm:prSet presAssocID="{5D120971-472E-C84E-8FD8-4C3599FF1EE4}" presName="parentLin" presStyleCnt="0"/>
      <dgm:spPr/>
    </dgm:pt>
    <dgm:pt modelId="{C47FB03A-F8E5-4B44-9119-C2E4921532F4}" type="pres">
      <dgm:prSet presAssocID="{5D120971-472E-C84E-8FD8-4C3599FF1EE4}" presName="parentLeftMargin" presStyleLbl="node1" presStyleIdx="0" presStyleCnt="1"/>
      <dgm:spPr/>
      <dgm:t>
        <a:bodyPr/>
        <a:lstStyle/>
        <a:p>
          <a:endParaRPr lang="fr-FR"/>
        </a:p>
      </dgm:t>
    </dgm:pt>
    <dgm:pt modelId="{E54AF71F-0F3C-F240-B4EE-5B2B65589618}" type="pres">
      <dgm:prSet presAssocID="{5D120971-472E-C84E-8FD8-4C3599FF1EE4}" presName="parentText" presStyleLbl="node1" presStyleIdx="0" presStyleCnt="1">
        <dgm:presLayoutVars>
          <dgm:chMax val="0"/>
          <dgm:bulletEnabled val="1"/>
        </dgm:presLayoutVars>
      </dgm:prSet>
      <dgm:spPr/>
      <dgm:t>
        <a:bodyPr/>
        <a:lstStyle/>
        <a:p>
          <a:endParaRPr lang="fr-FR"/>
        </a:p>
      </dgm:t>
    </dgm:pt>
    <dgm:pt modelId="{5FECE3F6-DC5B-0546-8682-19BBAA7B3D4E}" type="pres">
      <dgm:prSet presAssocID="{5D120971-472E-C84E-8FD8-4C3599FF1EE4}" presName="negativeSpace" presStyleCnt="0"/>
      <dgm:spPr/>
    </dgm:pt>
    <dgm:pt modelId="{0EAE867F-0E95-A54B-A10F-5BF2F87B2B50}" type="pres">
      <dgm:prSet presAssocID="{5D120971-472E-C84E-8FD8-4C3599FF1EE4}" presName="childText" presStyleLbl="conFgAcc1" presStyleIdx="0" presStyleCnt="1" custLinFactY="78969" custLinFactNeighborX="-3000" custLinFactNeighborY="100000">
        <dgm:presLayoutVars>
          <dgm:bulletEnabled val="1"/>
        </dgm:presLayoutVars>
      </dgm:prSet>
      <dgm:spPr/>
      <dgm:t>
        <a:bodyPr/>
        <a:lstStyle/>
        <a:p>
          <a:endParaRPr lang="fr-FR"/>
        </a:p>
      </dgm:t>
    </dgm:pt>
  </dgm:ptLst>
  <dgm:cxnLst>
    <dgm:cxn modelId="{EBCD088B-D4AF-844B-9339-71072198EA80}" type="presOf" srcId="{9F44591D-CBE5-A844-8B09-4B48BD681816}" destId="{982DB1B5-3546-5248-B346-CB9EEA15931C}" srcOrd="0" destOrd="0" presId="urn:microsoft.com/office/officeart/2005/8/layout/list1"/>
    <dgm:cxn modelId="{08E59319-EA61-E744-84B4-F891CAC5D2CB}" srcId="{5D120971-472E-C84E-8FD8-4C3599FF1EE4}" destId="{B09C7B16-C1E6-4547-A5FE-9669306DF1D5}" srcOrd="0" destOrd="0" parTransId="{0BC673C7-C61A-9C40-AF40-091E7C129B30}" sibTransId="{101F2EAB-9ACC-1A47-96B4-F8B49C135F95}"/>
    <dgm:cxn modelId="{CF60E6FD-DAE5-D14F-8154-EED366DF300D}" type="presOf" srcId="{DFB899D7-EA51-6C49-81C1-7BC0D0C62592}" destId="{0EAE867F-0E95-A54B-A10F-5BF2F87B2B50}" srcOrd="0" destOrd="1" presId="urn:microsoft.com/office/officeart/2005/8/layout/list1"/>
    <dgm:cxn modelId="{FE931DDF-239B-AC48-B487-80CB3B6558C5}" srcId="{9F44591D-CBE5-A844-8B09-4B48BD681816}" destId="{5D120971-472E-C84E-8FD8-4C3599FF1EE4}" srcOrd="0" destOrd="0" parTransId="{47363710-D031-2C49-8C13-2C8F04246F52}" sibTransId="{AAE6C25B-210E-9C41-9D70-09FD1A125264}"/>
    <dgm:cxn modelId="{51FDD359-1E90-1D45-8315-0C4848A29ECC}" type="presOf" srcId="{5D120971-472E-C84E-8FD8-4C3599FF1EE4}" destId="{C47FB03A-F8E5-4B44-9119-C2E4921532F4}" srcOrd="0" destOrd="0" presId="urn:microsoft.com/office/officeart/2005/8/layout/list1"/>
    <dgm:cxn modelId="{5912301F-E119-664A-AFE2-276D4D0AB875}" type="presOf" srcId="{B09C7B16-C1E6-4547-A5FE-9669306DF1D5}" destId="{0EAE867F-0E95-A54B-A10F-5BF2F87B2B50}" srcOrd="0" destOrd="0" presId="urn:microsoft.com/office/officeart/2005/8/layout/list1"/>
    <dgm:cxn modelId="{E25076B6-90F0-C446-8806-7C5CD622B868}" type="presOf" srcId="{5D120971-472E-C84E-8FD8-4C3599FF1EE4}" destId="{E54AF71F-0F3C-F240-B4EE-5B2B65589618}" srcOrd="1" destOrd="0" presId="urn:microsoft.com/office/officeart/2005/8/layout/list1"/>
    <dgm:cxn modelId="{A97B3069-4259-8B42-AAAA-0FADB29793C2}" srcId="{5D120971-472E-C84E-8FD8-4C3599FF1EE4}" destId="{DFB899D7-EA51-6C49-81C1-7BC0D0C62592}" srcOrd="1" destOrd="0" parTransId="{81372121-0D65-BC4F-B7BC-5B662BF4AFC6}" sibTransId="{069A266C-ECB7-AB4F-BE91-B0AAD551AB7A}"/>
    <dgm:cxn modelId="{FA19A321-A42B-7E4F-8747-89C6DA4FF0E0}" type="presParOf" srcId="{982DB1B5-3546-5248-B346-CB9EEA15931C}" destId="{4E852E41-2964-EA49-8713-D5B98722F975}" srcOrd="0" destOrd="0" presId="urn:microsoft.com/office/officeart/2005/8/layout/list1"/>
    <dgm:cxn modelId="{015E0939-9AA2-ED43-820E-F61E85FE3DC7}" type="presParOf" srcId="{4E852E41-2964-EA49-8713-D5B98722F975}" destId="{C47FB03A-F8E5-4B44-9119-C2E4921532F4}" srcOrd="0" destOrd="0" presId="urn:microsoft.com/office/officeart/2005/8/layout/list1"/>
    <dgm:cxn modelId="{AD87C4D3-5416-8F48-A288-20A452DB74C5}" type="presParOf" srcId="{4E852E41-2964-EA49-8713-D5B98722F975}" destId="{E54AF71F-0F3C-F240-B4EE-5B2B65589618}" srcOrd="1" destOrd="0" presId="urn:microsoft.com/office/officeart/2005/8/layout/list1"/>
    <dgm:cxn modelId="{8F9DD0EF-3903-084B-A991-4C8642D307F0}" type="presParOf" srcId="{982DB1B5-3546-5248-B346-CB9EEA15931C}" destId="{5FECE3F6-DC5B-0546-8682-19BBAA7B3D4E}" srcOrd="1" destOrd="0" presId="urn:microsoft.com/office/officeart/2005/8/layout/list1"/>
    <dgm:cxn modelId="{8CCBE455-0907-C445-AD87-70DAA591EB54}" type="presParOf" srcId="{982DB1B5-3546-5248-B346-CB9EEA15931C}" destId="{0EAE867F-0E95-A54B-A10F-5BF2F87B2B50}" srcOrd="2" destOrd="0" presId="urn:microsoft.com/office/officeart/2005/8/layout/list1"/>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F44591D-CBE5-A844-8B09-4B48BD681816}" type="doc">
      <dgm:prSet loTypeId="urn:microsoft.com/office/officeart/2005/8/layout/vList2" loCatId="" qsTypeId="urn:microsoft.com/office/officeart/2005/8/quickstyle/simple1" qsCatId="simple" csTypeId="urn:microsoft.com/office/officeart/2005/8/colors/colorful1" csCatId="colorful" phldr="1"/>
      <dgm:spPr/>
    </dgm:pt>
    <dgm:pt modelId="{5D120971-472E-C84E-8FD8-4C3599FF1EE4}">
      <dgm:prSet phldrT="[Text]"/>
      <dgm:spPr/>
      <dgm:t>
        <a:bodyPr/>
        <a:lstStyle/>
        <a:p>
          <a:r>
            <a:rPr lang="en-US" dirty="0"/>
            <a:t>Increase capacity to respond to users’ needs in a stable, secure and trusted environment</a:t>
          </a:r>
        </a:p>
      </dgm:t>
    </dgm:pt>
    <dgm:pt modelId="{47363710-D031-2C49-8C13-2C8F04246F52}" type="parTrans" cxnId="{FE931DDF-239B-AC48-B487-80CB3B6558C5}">
      <dgm:prSet/>
      <dgm:spPr/>
      <dgm:t>
        <a:bodyPr/>
        <a:lstStyle/>
        <a:p>
          <a:endParaRPr lang="en-US"/>
        </a:p>
      </dgm:t>
    </dgm:pt>
    <dgm:pt modelId="{AAE6C25B-210E-9C41-9D70-09FD1A125264}" type="sibTrans" cxnId="{FE931DDF-239B-AC48-B487-80CB3B6558C5}">
      <dgm:prSet/>
      <dgm:spPr/>
      <dgm:t>
        <a:bodyPr/>
        <a:lstStyle/>
        <a:p>
          <a:endParaRPr lang="en-US"/>
        </a:p>
      </dgm:t>
    </dgm:pt>
    <dgm:pt modelId="{073C2A6D-E2E6-A04A-8B88-FF16E58CE8CA}">
      <dgm:prSet phldrT="[Text]"/>
      <dgm:spPr/>
      <dgm:t>
        <a:bodyPr/>
        <a:lstStyle/>
        <a:p>
          <a:r>
            <a:rPr lang="en-US" dirty="0"/>
            <a:t>Cater from the growing security constraints and legal requirements</a:t>
          </a:r>
        </a:p>
      </dgm:t>
    </dgm:pt>
    <dgm:pt modelId="{4975F9B7-F480-904B-87D0-7B8550AF0D5E}" type="parTrans" cxnId="{DDE2BCA6-BB9A-9C4B-94CE-7A549B97E3D5}">
      <dgm:prSet/>
      <dgm:spPr/>
      <dgm:t>
        <a:bodyPr/>
        <a:lstStyle/>
        <a:p>
          <a:endParaRPr lang="en-US"/>
        </a:p>
      </dgm:t>
    </dgm:pt>
    <dgm:pt modelId="{5B2AC7EB-3A9E-2A43-8D61-F20B7F81470D}" type="sibTrans" cxnId="{DDE2BCA6-BB9A-9C4B-94CE-7A549B97E3D5}">
      <dgm:prSet/>
      <dgm:spPr/>
      <dgm:t>
        <a:bodyPr/>
        <a:lstStyle/>
        <a:p>
          <a:endParaRPr lang="en-US"/>
        </a:p>
      </dgm:t>
    </dgm:pt>
    <dgm:pt modelId="{B2BC782B-B9E4-054F-A5F4-AF941BBA59F2}">
      <dgm:prSet/>
      <dgm:spPr/>
      <dgm:t>
        <a:bodyPr/>
        <a:lstStyle/>
        <a:p>
          <a:r>
            <a:rPr lang="en-US" dirty="0"/>
            <a:t>Global and comprehensive interoperability with services outside of the Photon and Neutron domain</a:t>
          </a:r>
        </a:p>
      </dgm:t>
    </dgm:pt>
    <dgm:pt modelId="{26DBEDFF-DA2C-0544-ADEC-5FFCCE7BEFCC}" type="parTrans" cxnId="{5394FF10-C08B-7941-80BC-2794AFDB2DDC}">
      <dgm:prSet/>
      <dgm:spPr/>
      <dgm:t>
        <a:bodyPr/>
        <a:lstStyle/>
        <a:p>
          <a:endParaRPr lang="en-US"/>
        </a:p>
      </dgm:t>
    </dgm:pt>
    <dgm:pt modelId="{9B718F5B-B06A-D44E-9AC1-105198431D46}" type="sibTrans" cxnId="{5394FF10-C08B-7941-80BC-2794AFDB2DDC}">
      <dgm:prSet/>
      <dgm:spPr/>
      <dgm:t>
        <a:bodyPr/>
        <a:lstStyle/>
        <a:p>
          <a:endParaRPr lang="en-US"/>
        </a:p>
      </dgm:t>
    </dgm:pt>
    <dgm:pt modelId="{E7FF8E7F-8C32-864F-8762-0113E298B9A2}">
      <dgm:prSet/>
      <dgm:spPr/>
      <dgm:t>
        <a:bodyPr/>
        <a:lstStyle/>
        <a:p>
          <a:r>
            <a:rPr lang="en-US"/>
            <a:t>Access to the European Open Science Cloud</a:t>
          </a:r>
          <a:endParaRPr lang="en-US" dirty="0"/>
        </a:p>
      </dgm:t>
    </dgm:pt>
    <dgm:pt modelId="{3CD74ADF-477E-FA44-BF54-AD200FD1BC3C}" type="parTrans" cxnId="{878DCB71-A239-8D4D-88B0-3325AFF612AB}">
      <dgm:prSet/>
      <dgm:spPr/>
      <dgm:t>
        <a:bodyPr/>
        <a:lstStyle/>
        <a:p>
          <a:endParaRPr lang="en-US"/>
        </a:p>
      </dgm:t>
    </dgm:pt>
    <dgm:pt modelId="{ACC1B068-91C5-714A-8A17-B8F13C86DE08}" type="sibTrans" cxnId="{878DCB71-A239-8D4D-88B0-3325AFF612AB}">
      <dgm:prSet/>
      <dgm:spPr/>
      <dgm:t>
        <a:bodyPr/>
        <a:lstStyle/>
        <a:p>
          <a:endParaRPr lang="en-US"/>
        </a:p>
      </dgm:t>
    </dgm:pt>
    <dgm:pt modelId="{50431009-EC9F-6B48-82C3-E15AA63B5207}" type="pres">
      <dgm:prSet presAssocID="{9F44591D-CBE5-A844-8B09-4B48BD681816}" presName="linear" presStyleCnt="0">
        <dgm:presLayoutVars>
          <dgm:animLvl val="lvl"/>
          <dgm:resizeHandles val="exact"/>
        </dgm:presLayoutVars>
      </dgm:prSet>
      <dgm:spPr/>
    </dgm:pt>
    <dgm:pt modelId="{DF99150B-CE58-CC41-A838-E9FB66BD0427}" type="pres">
      <dgm:prSet presAssocID="{5D120971-472E-C84E-8FD8-4C3599FF1EE4}" presName="parentText" presStyleLbl="node1" presStyleIdx="0" presStyleCnt="4">
        <dgm:presLayoutVars>
          <dgm:chMax val="0"/>
          <dgm:bulletEnabled val="1"/>
        </dgm:presLayoutVars>
      </dgm:prSet>
      <dgm:spPr/>
      <dgm:t>
        <a:bodyPr/>
        <a:lstStyle/>
        <a:p>
          <a:endParaRPr lang="fr-FR"/>
        </a:p>
      </dgm:t>
    </dgm:pt>
    <dgm:pt modelId="{88E342C5-D58E-2147-883B-1E75ECB08A5C}" type="pres">
      <dgm:prSet presAssocID="{AAE6C25B-210E-9C41-9D70-09FD1A125264}" presName="spacer" presStyleCnt="0"/>
      <dgm:spPr/>
    </dgm:pt>
    <dgm:pt modelId="{EA42B5A0-33CA-384F-9577-31A03E40B476}" type="pres">
      <dgm:prSet presAssocID="{073C2A6D-E2E6-A04A-8B88-FF16E58CE8CA}" presName="parentText" presStyleLbl="node1" presStyleIdx="1" presStyleCnt="4">
        <dgm:presLayoutVars>
          <dgm:chMax val="0"/>
          <dgm:bulletEnabled val="1"/>
        </dgm:presLayoutVars>
      </dgm:prSet>
      <dgm:spPr/>
      <dgm:t>
        <a:bodyPr/>
        <a:lstStyle/>
        <a:p>
          <a:endParaRPr lang="fr-FR"/>
        </a:p>
      </dgm:t>
    </dgm:pt>
    <dgm:pt modelId="{366C6DBA-082F-5042-AB82-FA1F3670DA7C}" type="pres">
      <dgm:prSet presAssocID="{5B2AC7EB-3A9E-2A43-8D61-F20B7F81470D}" presName="spacer" presStyleCnt="0"/>
      <dgm:spPr/>
    </dgm:pt>
    <dgm:pt modelId="{43D1D8CD-DE9C-1843-9608-F01029DB1976}" type="pres">
      <dgm:prSet presAssocID="{B2BC782B-B9E4-054F-A5F4-AF941BBA59F2}" presName="parentText" presStyleLbl="node1" presStyleIdx="2" presStyleCnt="4">
        <dgm:presLayoutVars>
          <dgm:chMax val="0"/>
          <dgm:bulletEnabled val="1"/>
        </dgm:presLayoutVars>
      </dgm:prSet>
      <dgm:spPr/>
      <dgm:t>
        <a:bodyPr/>
        <a:lstStyle/>
        <a:p>
          <a:endParaRPr lang="fr-FR"/>
        </a:p>
      </dgm:t>
    </dgm:pt>
    <dgm:pt modelId="{124CD9FF-D35F-1644-9FE0-51AD5C4E69F5}" type="pres">
      <dgm:prSet presAssocID="{9B718F5B-B06A-D44E-9AC1-105198431D46}" presName="spacer" presStyleCnt="0"/>
      <dgm:spPr/>
    </dgm:pt>
    <dgm:pt modelId="{D908CAF4-C364-1749-9589-224F6135AB22}" type="pres">
      <dgm:prSet presAssocID="{E7FF8E7F-8C32-864F-8762-0113E298B9A2}" presName="parentText" presStyleLbl="node1" presStyleIdx="3" presStyleCnt="4">
        <dgm:presLayoutVars>
          <dgm:chMax val="0"/>
          <dgm:bulletEnabled val="1"/>
        </dgm:presLayoutVars>
      </dgm:prSet>
      <dgm:spPr/>
      <dgm:t>
        <a:bodyPr/>
        <a:lstStyle/>
        <a:p>
          <a:endParaRPr lang="fr-FR"/>
        </a:p>
      </dgm:t>
    </dgm:pt>
  </dgm:ptLst>
  <dgm:cxnLst>
    <dgm:cxn modelId="{DDE2BCA6-BB9A-9C4B-94CE-7A549B97E3D5}" srcId="{9F44591D-CBE5-A844-8B09-4B48BD681816}" destId="{073C2A6D-E2E6-A04A-8B88-FF16E58CE8CA}" srcOrd="1" destOrd="0" parTransId="{4975F9B7-F480-904B-87D0-7B8550AF0D5E}" sibTransId="{5B2AC7EB-3A9E-2A43-8D61-F20B7F81470D}"/>
    <dgm:cxn modelId="{1681AB32-23BA-4046-BE62-8FB25CB90BF5}" type="presOf" srcId="{B2BC782B-B9E4-054F-A5F4-AF941BBA59F2}" destId="{43D1D8CD-DE9C-1843-9608-F01029DB1976}" srcOrd="0" destOrd="0" presId="urn:microsoft.com/office/officeart/2005/8/layout/vList2"/>
    <dgm:cxn modelId="{878DCB71-A239-8D4D-88B0-3325AFF612AB}" srcId="{9F44591D-CBE5-A844-8B09-4B48BD681816}" destId="{E7FF8E7F-8C32-864F-8762-0113E298B9A2}" srcOrd="3" destOrd="0" parTransId="{3CD74ADF-477E-FA44-BF54-AD200FD1BC3C}" sibTransId="{ACC1B068-91C5-714A-8A17-B8F13C86DE08}"/>
    <dgm:cxn modelId="{FE931DDF-239B-AC48-B487-80CB3B6558C5}" srcId="{9F44591D-CBE5-A844-8B09-4B48BD681816}" destId="{5D120971-472E-C84E-8FD8-4C3599FF1EE4}" srcOrd="0" destOrd="0" parTransId="{47363710-D031-2C49-8C13-2C8F04246F52}" sibTransId="{AAE6C25B-210E-9C41-9D70-09FD1A125264}"/>
    <dgm:cxn modelId="{C7508362-4025-C240-BFAB-21B3398F205F}" type="presOf" srcId="{E7FF8E7F-8C32-864F-8762-0113E298B9A2}" destId="{D908CAF4-C364-1749-9589-224F6135AB22}" srcOrd="0" destOrd="0" presId="urn:microsoft.com/office/officeart/2005/8/layout/vList2"/>
    <dgm:cxn modelId="{9A0868EE-76AC-184F-AA63-CBEAA7965B1D}" type="presOf" srcId="{5D120971-472E-C84E-8FD8-4C3599FF1EE4}" destId="{DF99150B-CE58-CC41-A838-E9FB66BD0427}" srcOrd="0" destOrd="0" presId="urn:microsoft.com/office/officeart/2005/8/layout/vList2"/>
    <dgm:cxn modelId="{5394FF10-C08B-7941-80BC-2794AFDB2DDC}" srcId="{9F44591D-CBE5-A844-8B09-4B48BD681816}" destId="{B2BC782B-B9E4-054F-A5F4-AF941BBA59F2}" srcOrd="2" destOrd="0" parTransId="{26DBEDFF-DA2C-0544-ADEC-5FFCCE7BEFCC}" sibTransId="{9B718F5B-B06A-D44E-9AC1-105198431D46}"/>
    <dgm:cxn modelId="{3FB6E4E5-10FB-2940-970F-B2BA2882C16A}" type="presOf" srcId="{9F44591D-CBE5-A844-8B09-4B48BD681816}" destId="{50431009-EC9F-6B48-82C3-E15AA63B5207}" srcOrd="0" destOrd="0" presId="urn:microsoft.com/office/officeart/2005/8/layout/vList2"/>
    <dgm:cxn modelId="{FAD7CE58-25BB-7943-A954-C30E069B74C6}" type="presOf" srcId="{073C2A6D-E2E6-A04A-8B88-FF16E58CE8CA}" destId="{EA42B5A0-33CA-384F-9577-31A03E40B476}" srcOrd="0" destOrd="0" presId="urn:microsoft.com/office/officeart/2005/8/layout/vList2"/>
    <dgm:cxn modelId="{36C0E9D1-6F45-BC43-BE60-234ECAC430C9}" type="presParOf" srcId="{50431009-EC9F-6B48-82C3-E15AA63B5207}" destId="{DF99150B-CE58-CC41-A838-E9FB66BD0427}" srcOrd="0" destOrd="0" presId="urn:microsoft.com/office/officeart/2005/8/layout/vList2"/>
    <dgm:cxn modelId="{96DADAAA-FA01-ED4C-908E-3DD5DE7507C9}" type="presParOf" srcId="{50431009-EC9F-6B48-82C3-E15AA63B5207}" destId="{88E342C5-D58E-2147-883B-1E75ECB08A5C}" srcOrd="1" destOrd="0" presId="urn:microsoft.com/office/officeart/2005/8/layout/vList2"/>
    <dgm:cxn modelId="{FB4DA8FD-50B4-5B48-A2F9-E42EA2FEE9D5}" type="presParOf" srcId="{50431009-EC9F-6B48-82C3-E15AA63B5207}" destId="{EA42B5A0-33CA-384F-9577-31A03E40B476}" srcOrd="2" destOrd="0" presId="urn:microsoft.com/office/officeart/2005/8/layout/vList2"/>
    <dgm:cxn modelId="{903A134D-740B-AA42-A79E-BC07EA432B7D}" type="presParOf" srcId="{50431009-EC9F-6B48-82C3-E15AA63B5207}" destId="{366C6DBA-082F-5042-AB82-FA1F3670DA7C}" srcOrd="3" destOrd="0" presId="urn:microsoft.com/office/officeart/2005/8/layout/vList2"/>
    <dgm:cxn modelId="{C0098D93-C442-E641-8BA4-567820F741AE}" type="presParOf" srcId="{50431009-EC9F-6B48-82C3-E15AA63B5207}" destId="{43D1D8CD-DE9C-1843-9608-F01029DB1976}" srcOrd="4" destOrd="0" presId="urn:microsoft.com/office/officeart/2005/8/layout/vList2"/>
    <dgm:cxn modelId="{06733BDF-6FA6-2E47-B197-7EB6038D7C9C}" type="presParOf" srcId="{50431009-EC9F-6B48-82C3-E15AA63B5207}" destId="{124CD9FF-D35F-1644-9FE0-51AD5C4E69F5}" srcOrd="5" destOrd="0" presId="urn:microsoft.com/office/officeart/2005/8/layout/vList2"/>
    <dgm:cxn modelId="{013A5770-F014-7449-8DA5-37BA7792FB57}" type="presParOf" srcId="{50431009-EC9F-6B48-82C3-E15AA63B5207}" destId="{D908CAF4-C364-1749-9589-224F6135AB22}" srcOrd="6"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0D3841C-D8F8-1B4F-9508-0A1218CBF8EF}"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n-US"/>
        </a:p>
      </dgm:t>
    </dgm:pt>
    <dgm:pt modelId="{58A022AF-5B62-D344-9E0C-3F0315E9B8F4}">
      <dgm:prSet phldrT="[Text]"/>
      <dgm:spPr/>
      <dgm:t>
        <a:bodyPr/>
        <a:lstStyle/>
        <a:p>
          <a:pPr>
            <a:buFont typeface="+mj-lt"/>
            <a:buAutoNum type="arabicPeriod"/>
          </a:pPr>
          <a:r>
            <a:rPr lang="en-GB" b="1" dirty="0"/>
            <a:t>EOSC integration</a:t>
          </a:r>
          <a:endParaRPr lang="en-US" dirty="0"/>
        </a:p>
      </dgm:t>
    </dgm:pt>
    <dgm:pt modelId="{54F5B0E7-427C-364C-87B9-2F2984F31C50}" type="parTrans" cxnId="{F1597FC2-9292-8643-916F-580078A059E2}">
      <dgm:prSet/>
      <dgm:spPr/>
      <dgm:t>
        <a:bodyPr/>
        <a:lstStyle/>
        <a:p>
          <a:endParaRPr lang="en-US"/>
        </a:p>
      </dgm:t>
    </dgm:pt>
    <dgm:pt modelId="{1352DE12-78BE-414C-AB46-9A4C9850F918}" type="sibTrans" cxnId="{F1597FC2-9292-8643-916F-580078A059E2}">
      <dgm:prSet/>
      <dgm:spPr/>
      <dgm:t>
        <a:bodyPr/>
        <a:lstStyle/>
        <a:p>
          <a:endParaRPr lang="en-US"/>
        </a:p>
      </dgm:t>
    </dgm:pt>
    <dgm:pt modelId="{4A718E1A-C1AD-0D49-89F0-D3B04613F7DF}">
      <dgm:prSet phldrT="[Text]"/>
      <dgm:spPr/>
      <dgm:t>
        <a:bodyPr/>
        <a:lstStyle/>
        <a:p>
          <a:pPr marL="0" indent="0">
            <a:buFont typeface="Arial" panose="020B0604020202020204" pitchFamily="34" charset="0"/>
            <a:buNone/>
            <a:tabLst/>
          </a:pPr>
          <a:r>
            <a:rPr lang="en-GB" dirty="0">
              <a:solidFill>
                <a:schemeClr val="accent1">
                  <a:lumMod val="75000"/>
                </a:schemeClr>
              </a:solidFill>
            </a:rPr>
            <a:t>Currently users can link their eduGAIN account with their </a:t>
          </a:r>
          <a:r>
            <a:rPr lang="en-GB" dirty="0" err="1">
              <a:solidFill>
                <a:schemeClr val="accent1">
                  <a:lumMod val="75000"/>
                </a:schemeClr>
              </a:solidFill>
            </a:rPr>
            <a:t>umbrellaID</a:t>
          </a:r>
          <a:r>
            <a:rPr lang="en-GB" dirty="0">
              <a:solidFill>
                <a:schemeClr val="accent1">
                  <a:lumMod val="75000"/>
                </a:schemeClr>
              </a:solidFill>
            </a:rPr>
            <a:t> account, allowing them to retain a single account. We need to go further and allow a complete interoperability with EOSC services in term of access, support and security.</a:t>
          </a:r>
          <a:endParaRPr lang="en-US" dirty="0">
            <a:solidFill>
              <a:schemeClr val="accent1">
                <a:lumMod val="75000"/>
              </a:schemeClr>
            </a:solidFill>
          </a:endParaRPr>
        </a:p>
      </dgm:t>
    </dgm:pt>
    <dgm:pt modelId="{D87E4278-197C-9247-B5EB-56E8608B323C}" type="parTrans" cxnId="{DD1F8845-BEAE-9C47-BCA7-4DF327C247E9}">
      <dgm:prSet/>
      <dgm:spPr/>
      <dgm:t>
        <a:bodyPr/>
        <a:lstStyle/>
        <a:p>
          <a:endParaRPr lang="en-US"/>
        </a:p>
      </dgm:t>
    </dgm:pt>
    <dgm:pt modelId="{00CDB7BA-E6B5-9345-9E8F-871DB04530DF}" type="sibTrans" cxnId="{DD1F8845-BEAE-9C47-BCA7-4DF327C247E9}">
      <dgm:prSet/>
      <dgm:spPr/>
      <dgm:t>
        <a:bodyPr/>
        <a:lstStyle/>
        <a:p>
          <a:endParaRPr lang="en-US"/>
        </a:p>
      </dgm:t>
    </dgm:pt>
    <dgm:pt modelId="{2772EF32-4B8E-7C44-AF0A-433F22CA0E4A}">
      <dgm:prSet/>
      <dgm:spPr/>
      <dgm:t>
        <a:bodyPr/>
        <a:lstStyle/>
        <a:p>
          <a:pPr>
            <a:buFont typeface="+mj-lt"/>
            <a:buAutoNum type="arabicPeriod"/>
          </a:pPr>
          <a:r>
            <a:rPr lang="en-GB" b="1" dirty="0"/>
            <a:t>Security policies</a:t>
          </a:r>
        </a:p>
      </dgm:t>
    </dgm:pt>
    <dgm:pt modelId="{1B0ABFEB-727E-C746-AAA1-E9188B060DC7}" type="parTrans" cxnId="{65FE224D-C340-534E-9495-FB936B29BA2B}">
      <dgm:prSet/>
      <dgm:spPr/>
      <dgm:t>
        <a:bodyPr/>
        <a:lstStyle/>
        <a:p>
          <a:endParaRPr lang="en-US"/>
        </a:p>
      </dgm:t>
    </dgm:pt>
    <dgm:pt modelId="{B8FEC4CD-2BEF-4949-A847-D3A9C12E4A88}" type="sibTrans" cxnId="{65FE224D-C340-534E-9495-FB936B29BA2B}">
      <dgm:prSet/>
      <dgm:spPr/>
      <dgm:t>
        <a:bodyPr/>
        <a:lstStyle/>
        <a:p>
          <a:endParaRPr lang="en-US"/>
        </a:p>
      </dgm:t>
    </dgm:pt>
    <dgm:pt modelId="{C9B4C122-240E-9040-B87F-FC9CD8DF7878}">
      <dgm:prSet/>
      <dgm:spPr/>
      <dgm:t>
        <a:bodyPr/>
        <a:lstStyle/>
        <a:p>
          <a:pPr marL="11113" indent="0">
            <a:buNone/>
            <a:tabLst/>
          </a:pPr>
          <a:r>
            <a:rPr lang="en-GB" dirty="0">
              <a:solidFill>
                <a:schemeClr val="accent1">
                  <a:lumMod val="75000"/>
                </a:schemeClr>
              </a:solidFill>
            </a:rPr>
            <a:t>Policies regarding password changes, audit and user vetting must be introduced. Two factors of authentication should be proposed to the users.  It is necessary to look at security issues at a global level and participate in international efforts</a:t>
          </a:r>
          <a:endParaRPr lang="en-GB" b="1" dirty="0">
            <a:solidFill>
              <a:schemeClr val="accent1">
                <a:lumMod val="75000"/>
              </a:schemeClr>
            </a:solidFill>
          </a:endParaRPr>
        </a:p>
      </dgm:t>
    </dgm:pt>
    <dgm:pt modelId="{44EC6FE2-4011-0449-B90E-40E2AC848EAA}" type="parTrans" cxnId="{B6CFFA87-945E-5B44-A72B-22A67F61CC80}">
      <dgm:prSet/>
      <dgm:spPr/>
      <dgm:t>
        <a:bodyPr/>
        <a:lstStyle/>
        <a:p>
          <a:endParaRPr lang="en-US"/>
        </a:p>
      </dgm:t>
    </dgm:pt>
    <dgm:pt modelId="{9CFF4A82-06B5-B443-BF7E-5CFFCC5F1C16}" type="sibTrans" cxnId="{B6CFFA87-945E-5B44-A72B-22A67F61CC80}">
      <dgm:prSet/>
      <dgm:spPr/>
      <dgm:t>
        <a:bodyPr/>
        <a:lstStyle/>
        <a:p>
          <a:endParaRPr lang="en-US"/>
        </a:p>
      </dgm:t>
    </dgm:pt>
    <dgm:pt modelId="{D9EAB30C-294C-6C46-8D6E-19347DB4ADE8}">
      <dgm:prSet/>
      <dgm:spPr/>
      <dgm:t>
        <a:bodyPr/>
        <a:lstStyle/>
        <a:p>
          <a:r>
            <a:rPr lang="en-US" b="1" dirty="0"/>
            <a:t>Attributes</a:t>
          </a:r>
        </a:p>
      </dgm:t>
    </dgm:pt>
    <dgm:pt modelId="{8DEEEA00-24BE-BD4B-8D23-D566527481A4}" type="parTrans" cxnId="{7437187D-2794-2B4C-9728-0E945FA421A4}">
      <dgm:prSet/>
      <dgm:spPr/>
      <dgm:t>
        <a:bodyPr/>
        <a:lstStyle/>
        <a:p>
          <a:endParaRPr lang="en-US"/>
        </a:p>
      </dgm:t>
    </dgm:pt>
    <dgm:pt modelId="{2D1E8DB6-3825-AF46-B3D6-DD0A601367B7}" type="sibTrans" cxnId="{7437187D-2794-2B4C-9728-0E945FA421A4}">
      <dgm:prSet/>
      <dgm:spPr/>
      <dgm:t>
        <a:bodyPr/>
        <a:lstStyle/>
        <a:p>
          <a:endParaRPr lang="en-US"/>
        </a:p>
      </dgm:t>
    </dgm:pt>
    <dgm:pt modelId="{7EF81DF5-C76E-EB48-83EA-EB55A0A8D0D5}">
      <dgm:prSet/>
      <dgm:spPr/>
      <dgm:t>
        <a:bodyPr/>
        <a:lstStyle/>
        <a:p>
          <a:pPr marL="11113" indent="0">
            <a:buNone/>
            <a:tabLst/>
          </a:pPr>
          <a:r>
            <a:rPr lang="en-GB" dirty="0">
              <a:solidFill>
                <a:schemeClr val="accent1">
                  <a:lumMod val="75000"/>
                </a:schemeClr>
              </a:solidFill>
            </a:rPr>
            <a:t>We need to extend the set of attributes (e.g. email address) in a full compliance with the different regulations regarding personal data protection.</a:t>
          </a:r>
          <a:endParaRPr lang="en-US" dirty="0">
            <a:solidFill>
              <a:schemeClr val="accent1">
                <a:lumMod val="75000"/>
              </a:schemeClr>
            </a:solidFill>
          </a:endParaRPr>
        </a:p>
      </dgm:t>
    </dgm:pt>
    <dgm:pt modelId="{747EBD5F-1EE3-414C-BFEB-209CC656A708}" type="parTrans" cxnId="{A1C40E83-BA7A-7E45-89E4-A221D5C7B9C6}">
      <dgm:prSet/>
      <dgm:spPr/>
      <dgm:t>
        <a:bodyPr/>
        <a:lstStyle/>
        <a:p>
          <a:endParaRPr lang="en-US"/>
        </a:p>
      </dgm:t>
    </dgm:pt>
    <dgm:pt modelId="{E94B6D62-6D19-D74B-B92E-8D2B837AC62B}" type="sibTrans" cxnId="{A1C40E83-BA7A-7E45-89E4-A221D5C7B9C6}">
      <dgm:prSet/>
      <dgm:spPr/>
      <dgm:t>
        <a:bodyPr/>
        <a:lstStyle/>
        <a:p>
          <a:endParaRPr lang="en-US"/>
        </a:p>
      </dgm:t>
    </dgm:pt>
    <dgm:pt modelId="{3C062E33-8902-1647-85FC-581CA3678214}" type="pres">
      <dgm:prSet presAssocID="{30D3841C-D8F8-1B4F-9508-0A1218CBF8EF}" presName="linear" presStyleCnt="0">
        <dgm:presLayoutVars>
          <dgm:animLvl val="lvl"/>
          <dgm:resizeHandles val="exact"/>
        </dgm:presLayoutVars>
      </dgm:prSet>
      <dgm:spPr/>
      <dgm:t>
        <a:bodyPr/>
        <a:lstStyle/>
        <a:p>
          <a:endParaRPr lang="fr-FR"/>
        </a:p>
      </dgm:t>
    </dgm:pt>
    <dgm:pt modelId="{CC794E52-25CE-5C40-AAAF-C0E1A4FB678B}" type="pres">
      <dgm:prSet presAssocID="{58A022AF-5B62-D344-9E0C-3F0315E9B8F4}" presName="parentText" presStyleLbl="node1" presStyleIdx="0" presStyleCnt="3">
        <dgm:presLayoutVars>
          <dgm:chMax val="0"/>
          <dgm:bulletEnabled val="1"/>
        </dgm:presLayoutVars>
      </dgm:prSet>
      <dgm:spPr/>
      <dgm:t>
        <a:bodyPr/>
        <a:lstStyle/>
        <a:p>
          <a:endParaRPr lang="fr-FR"/>
        </a:p>
      </dgm:t>
    </dgm:pt>
    <dgm:pt modelId="{DF9418DE-30B2-AB4D-AF82-AC2E34BF2473}" type="pres">
      <dgm:prSet presAssocID="{58A022AF-5B62-D344-9E0C-3F0315E9B8F4}" presName="childText" presStyleLbl="revTx" presStyleIdx="0" presStyleCnt="3">
        <dgm:presLayoutVars>
          <dgm:bulletEnabled val="1"/>
        </dgm:presLayoutVars>
      </dgm:prSet>
      <dgm:spPr/>
      <dgm:t>
        <a:bodyPr/>
        <a:lstStyle/>
        <a:p>
          <a:endParaRPr lang="fr-FR"/>
        </a:p>
      </dgm:t>
    </dgm:pt>
    <dgm:pt modelId="{DE16CBA4-4989-9C46-B0E0-41FE3E3774F0}" type="pres">
      <dgm:prSet presAssocID="{2772EF32-4B8E-7C44-AF0A-433F22CA0E4A}" presName="parentText" presStyleLbl="node1" presStyleIdx="1" presStyleCnt="3">
        <dgm:presLayoutVars>
          <dgm:chMax val="0"/>
          <dgm:bulletEnabled val="1"/>
        </dgm:presLayoutVars>
      </dgm:prSet>
      <dgm:spPr/>
      <dgm:t>
        <a:bodyPr/>
        <a:lstStyle/>
        <a:p>
          <a:endParaRPr lang="fr-FR"/>
        </a:p>
      </dgm:t>
    </dgm:pt>
    <dgm:pt modelId="{FDBAC4BC-AC14-C84A-8D1A-EEA21CE2FB6A}" type="pres">
      <dgm:prSet presAssocID="{2772EF32-4B8E-7C44-AF0A-433F22CA0E4A}" presName="childText" presStyleLbl="revTx" presStyleIdx="1" presStyleCnt="3">
        <dgm:presLayoutVars>
          <dgm:bulletEnabled val="1"/>
        </dgm:presLayoutVars>
      </dgm:prSet>
      <dgm:spPr/>
      <dgm:t>
        <a:bodyPr/>
        <a:lstStyle/>
        <a:p>
          <a:endParaRPr lang="fr-FR"/>
        </a:p>
      </dgm:t>
    </dgm:pt>
    <dgm:pt modelId="{4B02C0D8-97AD-7C41-A6D8-65ECC4645068}" type="pres">
      <dgm:prSet presAssocID="{D9EAB30C-294C-6C46-8D6E-19347DB4ADE8}" presName="parentText" presStyleLbl="node1" presStyleIdx="2" presStyleCnt="3">
        <dgm:presLayoutVars>
          <dgm:chMax val="0"/>
          <dgm:bulletEnabled val="1"/>
        </dgm:presLayoutVars>
      </dgm:prSet>
      <dgm:spPr/>
      <dgm:t>
        <a:bodyPr/>
        <a:lstStyle/>
        <a:p>
          <a:endParaRPr lang="fr-FR"/>
        </a:p>
      </dgm:t>
    </dgm:pt>
    <dgm:pt modelId="{21A311BB-89B0-C74E-8DD5-672BBF9052B4}" type="pres">
      <dgm:prSet presAssocID="{D9EAB30C-294C-6C46-8D6E-19347DB4ADE8}" presName="childText" presStyleLbl="revTx" presStyleIdx="2" presStyleCnt="3">
        <dgm:presLayoutVars>
          <dgm:bulletEnabled val="1"/>
        </dgm:presLayoutVars>
      </dgm:prSet>
      <dgm:spPr/>
      <dgm:t>
        <a:bodyPr/>
        <a:lstStyle/>
        <a:p>
          <a:endParaRPr lang="fr-FR"/>
        </a:p>
      </dgm:t>
    </dgm:pt>
  </dgm:ptLst>
  <dgm:cxnLst>
    <dgm:cxn modelId="{7862917F-9475-3647-9563-412A42D8AAFA}" type="presOf" srcId="{C9B4C122-240E-9040-B87F-FC9CD8DF7878}" destId="{FDBAC4BC-AC14-C84A-8D1A-EEA21CE2FB6A}" srcOrd="0" destOrd="0" presId="urn:microsoft.com/office/officeart/2005/8/layout/vList2"/>
    <dgm:cxn modelId="{000673A3-2F7C-0347-86B5-A1B1B5DB9126}" type="presOf" srcId="{7EF81DF5-C76E-EB48-83EA-EB55A0A8D0D5}" destId="{21A311BB-89B0-C74E-8DD5-672BBF9052B4}" srcOrd="0" destOrd="0" presId="urn:microsoft.com/office/officeart/2005/8/layout/vList2"/>
    <dgm:cxn modelId="{2C8692ED-D355-3041-822D-CD7079182C7E}" type="presOf" srcId="{4A718E1A-C1AD-0D49-89F0-D3B04613F7DF}" destId="{DF9418DE-30B2-AB4D-AF82-AC2E34BF2473}" srcOrd="0" destOrd="0" presId="urn:microsoft.com/office/officeart/2005/8/layout/vList2"/>
    <dgm:cxn modelId="{DD1F8845-BEAE-9C47-BCA7-4DF327C247E9}" srcId="{58A022AF-5B62-D344-9E0C-3F0315E9B8F4}" destId="{4A718E1A-C1AD-0D49-89F0-D3B04613F7DF}" srcOrd="0" destOrd="0" parTransId="{D87E4278-197C-9247-B5EB-56E8608B323C}" sibTransId="{00CDB7BA-E6B5-9345-9E8F-871DB04530DF}"/>
    <dgm:cxn modelId="{F1597FC2-9292-8643-916F-580078A059E2}" srcId="{30D3841C-D8F8-1B4F-9508-0A1218CBF8EF}" destId="{58A022AF-5B62-D344-9E0C-3F0315E9B8F4}" srcOrd="0" destOrd="0" parTransId="{54F5B0E7-427C-364C-87B9-2F2984F31C50}" sibTransId="{1352DE12-78BE-414C-AB46-9A4C9850F918}"/>
    <dgm:cxn modelId="{65FE224D-C340-534E-9495-FB936B29BA2B}" srcId="{30D3841C-D8F8-1B4F-9508-0A1218CBF8EF}" destId="{2772EF32-4B8E-7C44-AF0A-433F22CA0E4A}" srcOrd="1" destOrd="0" parTransId="{1B0ABFEB-727E-C746-AAA1-E9188B060DC7}" sibTransId="{B8FEC4CD-2BEF-4949-A847-D3A9C12E4A88}"/>
    <dgm:cxn modelId="{7437187D-2794-2B4C-9728-0E945FA421A4}" srcId="{30D3841C-D8F8-1B4F-9508-0A1218CBF8EF}" destId="{D9EAB30C-294C-6C46-8D6E-19347DB4ADE8}" srcOrd="2" destOrd="0" parTransId="{8DEEEA00-24BE-BD4B-8D23-D566527481A4}" sibTransId="{2D1E8DB6-3825-AF46-B3D6-DD0A601367B7}"/>
    <dgm:cxn modelId="{5E6EB15B-5F73-4C49-8477-311D2D0AB719}" type="presOf" srcId="{58A022AF-5B62-D344-9E0C-3F0315E9B8F4}" destId="{CC794E52-25CE-5C40-AAAF-C0E1A4FB678B}" srcOrd="0" destOrd="0" presId="urn:microsoft.com/office/officeart/2005/8/layout/vList2"/>
    <dgm:cxn modelId="{A1C40E83-BA7A-7E45-89E4-A221D5C7B9C6}" srcId="{D9EAB30C-294C-6C46-8D6E-19347DB4ADE8}" destId="{7EF81DF5-C76E-EB48-83EA-EB55A0A8D0D5}" srcOrd="0" destOrd="0" parTransId="{747EBD5F-1EE3-414C-BFEB-209CC656A708}" sibTransId="{E94B6D62-6D19-D74B-B92E-8D2B837AC62B}"/>
    <dgm:cxn modelId="{ACAD81F3-AC5D-D24D-A418-DF265949BEA1}" type="presOf" srcId="{30D3841C-D8F8-1B4F-9508-0A1218CBF8EF}" destId="{3C062E33-8902-1647-85FC-581CA3678214}" srcOrd="0" destOrd="0" presId="urn:microsoft.com/office/officeart/2005/8/layout/vList2"/>
    <dgm:cxn modelId="{75ED16EE-A50E-6E45-B434-7B839A636529}" type="presOf" srcId="{D9EAB30C-294C-6C46-8D6E-19347DB4ADE8}" destId="{4B02C0D8-97AD-7C41-A6D8-65ECC4645068}" srcOrd="0" destOrd="0" presId="urn:microsoft.com/office/officeart/2005/8/layout/vList2"/>
    <dgm:cxn modelId="{4DDCC6FF-65E8-FB42-BC6E-D613C725E602}" type="presOf" srcId="{2772EF32-4B8E-7C44-AF0A-433F22CA0E4A}" destId="{DE16CBA4-4989-9C46-B0E0-41FE3E3774F0}" srcOrd="0" destOrd="0" presId="urn:microsoft.com/office/officeart/2005/8/layout/vList2"/>
    <dgm:cxn modelId="{B6CFFA87-945E-5B44-A72B-22A67F61CC80}" srcId="{2772EF32-4B8E-7C44-AF0A-433F22CA0E4A}" destId="{C9B4C122-240E-9040-B87F-FC9CD8DF7878}" srcOrd="0" destOrd="0" parTransId="{44EC6FE2-4011-0449-B90E-40E2AC848EAA}" sibTransId="{9CFF4A82-06B5-B443-BF7E-5CFFCC5F1C16}"/>
    <dgm:cxn modelId="{B7BD1ADE-5234-3D48-94B8-B9AC8358C322}" type="presParOf" srcId="{3C062E33-8902-1647-85FC-581CA3678214}" destId="{CC794E52-25CE-5C40-AAAF-C0E1A4FB678B}" srcOrd="0" destOrd="0" presId="urn:microsoft.com/office/officeart/2005/8/layout/vList2"/>
    <dgm:cxn modelId="{86BFDC3D-17FB-2C41-90DC-8679FE2C4ECB}" type="presParOf" srcId="{3C062E33-8902-1647-85FC-581CA3678214}" destId="{DF9418DE-30B2-AB4D-AF82-AC2E34BF2473}" srcOrd="1" destOrd="0" presId="urn:microsoft.com/office/officeart/2005/8/layout/vList2"/>
    <dgm:cxn modelId="{91BADC94-F490-2441-B347-97F912F13CF3}" type="presParOf" srcId="{3C062E33-8902-1647-85FC-581CA3678214}" destId="{DE16CBA4-4989-9C46-B0E0-41FE3E3774F0}" srcOrd="2" destOrd="0" presId="urn:microsoft.com/office/officeart/2005/8/layout/vList2"/>
    <dgm:cxn modelId="{9531B851-9046-5345-BD4B-FA1ABD4CE295}" type="presParOf" srcId="{3C062E33-8902-1647-85FC-581CA3678214}" destId="{FDBAC4BC-AC14-C84A-8D1A-EEA21CE2FB6A}" srcOrd="3" destOrd="0" presId="urn:microsoft.com/office/officeart/2005/8/layout/vList2"/>
    <dgm:cxn modelId="{CD61761E-6319-C749-B2C5-0EE257E8D5A9}" type="presParOf" srcId="{3C062E33-8902-1647-85FC-581CA3678214}" destId="{4B02C0D8-97AD-7C41-A6D8-65ECC4645068}" srcOrd="4" destOrd="0" presId="urn:microsoft.com/office/officeart/2005/8/layout/vList2"/>
    <dgm:cxn modelId="{469FAFC3-77D6-904E-8BF6-94CDD461307B}" type="presParOf" srcId="{3C062E33-8902-1647-85FC-581CA3678214}" destId="{21A311BB-89B0-C74E-8DD5-672BBF9052B4}" srcOrd="5"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0D3841C-D8F8-1B4F-9508-0A1218CBF8EF}"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n-US"/>
        </a:p>
      </dgm:t>
    </dgm:pt>
    <dgm:pt modelId="{58A022AF-5B62-D344-9E0C-3F0315E9B8F4}">
      <dgm:prSet phldrT="[Text]"/>
      <dgm:spPr/>
      <dgm:t>
        <a:bodyPr/>
        <a:lstStyle/>
        <a:p>
          <a:pPr>
            <a:buFont typeface="+mj-lt"/>
            <a:buAutoNum type="arabicPeriod"/>
          </a:pPr>
          <a:r>
            <a:rPr lang="en-GB" b="1" dirty="0"/>
            <a:t>Operation</a:t>
          </a:r>
          <a:endParaRPr lang="en-US" dirty="0"/>
        </a:p>
      </dgm:t>
    </dgm:pt>
    <dgm:pt modelId="{54F5B0E7-427C-364C-87B9-2F2984F31C50}" type="parTrans" cxnId="{F1597FC2-9292-8643-916F-580078A059E2}">
      <dgm:prSet/>
      <dgm:spPr/>
      <dgm:t>
        <a:bodyPr/>
        <a:lstStyle/>
        <a:p>
          <a:endParaRPr lang="en-US"/>
        </a:p>
      </dgm:t>
    </dgm:pt>
    <dgm:pt modelId="{1352DE12-78BE-414C-AB46-9A4C9850F918}" type="sibTrans" cxnId="{F1597FC2-9292-8643-916F-580078A059E2}">
      <dgm:prSet/>
      <dgm:spPr/>
      <dgm:t>
        <a:bodyPr/>
        <a:lstStyle/>
        <a:p>
          <a:endParaRPr lang="en-US"/>
        </a:p>
      </dgm:t>
    </dgm:pt>
    <dgm:pt modelId="{4A718E1A-C1AD-0D49-89F0-D3B04613F7DF}">
      <dgm:prSet phldrT="[Text]"/>
      <dgm:spPr/>
      <dgm:t>
        <a:bodyPr/>
        <a:lstStyle/>
        <a:p>
          <a:pPr marL="0" indent="0">
            <a:buFont typeface="Arial" panose="020B0604020202020204" pitchFamily="34" charset="0"/>
            <a:buNone/>
            <a:tabLst/>
          </a:pPr>
          <a:r>
            <a:rPr lang="en-GB" dirty="0">
              <a:solidFill>
                <a:schemeClr val="accent1">
                  <a:lumMod val="75000"/>
                </a:schemeClr>
              </a:solidFill>
            </a:rPr>
            <a:t>The current operations of the </a:t>
          </a:r>
          <a:r>
            <a:rPr lang="en-GB" dirty="0" err="1">
              <a:solidFill>
                <a:schemeClr val="accent1">
                  <a:lumMod val="75000"/>
                </a:schemeClr>
              </a:solidFill>
            </a:rPr>
            <a:t>IdPs</a:t>
          </a:r>
          <a:r>
            <a:rPr lang="en-GB" dirty="0">
              <a:solidFill>
                <a:schemeClr val="accent1">
                  <a:lumMod val="75000"/>
                </a:schemeClr>
              </a:solidFill>
            </a:rPr>
            <a:t> are supported by a team of 2 engineers not solely dedicated to this task. We need to extend the support team in order to have a constant cover and surveillance of the services operations</a:t>
          </a:r>
          <a:endParaRPr lang="en-US" dirty="0">
            <a:solidFill>
              <a:schemeClr val="accent1">
                <a:lumMod val="75000"/>
              </a:schemeClr>
            </a:solidFill>
          </a:endParaRPr>
        </a:p>
      </dgm:t>
    </dgm:pt>
    <dgm:pt modelId="{D87E4278-197C-9247-B5EB-56E8608B323C}" type="parTrans" cxnId="{DD1F8845-BEAE-9C47-BCA7-4DF327C247E9}">
      <dgm:prSet/>
      <dgm:spPr/>
      <dgm:t>
        <a:bodyPr/>
        <a:lstStyle/>
        <a:p>
          <a:endParaRPr lang="en-US"/>
        </a:p>
      </dgm:t>
    </dgm:pt>
    <dgm:pt modelId="{00CDB7BA-E6B5-9345-9E8F-871DB04530DF}" type="sibTrans" cxnId="{DD1F8845-BEAE-9C47-BCA7-4DF327C247E9}">
      <dgm:prSet/>
      <dgm:spPr/>
      <dgm:t>
        <a:bodyPr/>
        <a:lstStyle/>
        <a:p>
          <a:endParaRPr lang="en-US"/>
        </a:p>
      </dgm:t>
    </dgm:pt>
    <dgm:pt modelId="{2772EF32-4B8E-7C44-AF0A-433F22CA0E4A}">
      <dgm:prSet/>
      <dgm:spPr/>
      <dgm:t>
        <a:bodyPr/>
        <a:lstStyle/>
        <a:p>
          <a:pPr>
            <a:buFont typeface="+mj-lt"/>
            <a:buAutoNum type="arabicPeriod"/>
          </a:pPr>
          <a:r>
            <a:rPr lang="en-GB" b="1" dirty="0"/>
            <a:t>Innovation</a:t>
          </a:r>
        </a:p>
      </dgm:t>
    </dgm:pt>
    <dgm:pt modelId="{1B0ABFEB-727E-C746-AAA1-E9188B060DC7}" type="parTrans" cxnId="{65FE224D-C340-534E-9495-FB936B29BA2B}">
      <dgm:prSet/>
      <dgm:spPr/>
      <dgm:t>
        <a:bodyPr/>
        <a:lstStyle/>
        <a:p>
          <a:endParaRPr lang="en-US"/>
        </a:p>
      </dgm:t>
    </dgm:pt>
    <dgm:pt modelId="{B8FEC4CD-2BEF-4949-A847-D3A9C12E4A88}" type="sibTrans" cxnId="{65FE224D-C340-534E-9495-FB936B29BA2B}">
      <dgm:prSet/>
      <dgm:spPr/>
      <dgm:t>
        <a:bodyPr/>
        <a:lstStyle/>
        <a:p>
          <a:endParaRPr lang="en-US"/>
        </a:p>
      </dgm:t>
    </dgm:pt>
    <dgm:pt modelId="{C9B4C122-240E-9040-B87F-FC9CD8DF7878}">
      <dgm:prSet custT="1"/>
      <dgm:spPr/>
      <dgm:t>
        <a:bodyPr/>
        <a:lstStyle/>
        <a:p>
          <a:pPr marL="0" lvl="1" indent="0" algn="l" defTabSz="933450">
            <a:lnSpc>
              <a:spcPct val="90000"/>
            </a:lnSpc>
            <a:spcBef>
              <a:spcPct val="0"/>
            </a:spcBef>
            <a:spcAft>
              <a:spcPct val="20000"/>
            </a:spcAft>
            <a:buFont typeface="Arial" panose="020B0604020202020204" pitchFamily="34" charset="0"/>
            <a:buNone/>
            <a:tabLst/>
          </a:pPr>
          <a:r>
            <a:rPr lang="en-GB" sz="2100" kern="1200" dirty="0">
              <a:solidFill>
                <a:srgbClr val="5B9BD5">
                  <a:lumMod val="75000"/>
                </a:srgbClr>
              </a:solidFill>
              <a:latin typeface="Calibri"/>
              <a:ea typeface="+mn-ea"/>
              <a:cs typeface="+mn-cs"/>
            </a:rPr>
            <a:t>FIM and authentication technologies are constantly evolving; we would like to be at the forefront with these advancements. This would be easier to achieve in a context of a larger technical collaboration. Support for OIDC, REST APIs, non-web services</a:t>
          </a:r>
        </a:p>
      </dgm:t>
    </dgm:pt>
    <dgm:pt modelId="{44EC6FE2-4011-0449-B90E-40E2AC848EAA}" type="parTrans" cxnId="{B6CFFA87-945E-5B44-A72B-22A67F61CC80}">
      <dgm:prSet/>
      <dgm:spPr/>
      <dgm:t>
        <a:bodyPr/>
        <a:lstStyle/>
        <a:p>
          <a:endParaRPr lang="en-US"/>
        </a:p>
      </dgm:t>
    </dgm:pt>
    <dgm:pt modelId="{9CFF4A82-06B5-B443-BF7E-5CFFCC5F1C16}" type="sibTrans" cxnId="{B6CFFA87-945E-5B44-A72B-22A67F61CC80}">
      <dgm:prSet/>
      <dgm:spPr/>
      <dgm:t>
        <a:bodyPr/>
        <a:lstStyle/>
        <a:p>
          <a:endParaRPr lang="en-US"/>
        </a:p>
      </dgm:t>
    </dgm:pt>
    <dgm:pt modelId="{D9EAB30C-294C-6C46-8D6E-19347DB4ADE8}">
      <dgm:prSet/>
      <dgm:spPr/>
      <dgm:t>
        <a:bodyPr/>
        <a:lstStyle/>
        <a:p>
          <a:r>
            <a:rPr lang="en-US" b="1" dirty="0"/>
            <a:t>Training and Service Support</a:t>
          </a:r>
        </a:p>
      </dgm:t>
    </dgm:pt>
    <dgm:pt modelId="{8DEEEA00-24BE-BD4B-8D23-D566527481A4}" type="parTrans" cxnId="{7437187D-2794-2B4C-9728-0E945FA421A4}">
      <dgm:prSet/>
      <dgm:spPr/>
      <dgm:t>
        <a:bodyPr/>
        <a:lstStyle/>
        <a:p>
          <a:endParaRPr lang="en-US"/>
        </a:p>
      </dgm:t>
    </dgm:pt>
    <dgm:pt modelId="{2D1E8DB6-3825-AF46-B3D6-DD0A601367B7}" type="sibTrans" cxnId="{7437187D-2794-2B4C-9728-0E945FA421A4}">
      <dgm:prSet/>
      <dgm:spPr/>
      <dgm:t>
        <a:bodyPr/>
        <a:lstStyle/>
        <a:p>
          <a:endParaRPr lang="en-US"/>
        </a:p>
      </dgm:t>
    </dgm:pt>
    <dgm:pt modelId="{7EF81DF5-C76E-EB48-83EA-EB55A0A8D0D5}">
      <dgm:prSet custT="1"/>
      <dgm:spPr/>
      <dgm:t>
        <a:bodyPr/>
        <a:lstStyle/>
        <a:p>
          <a:pPr marL="0" lvl="1" indent="0" algn="l" defTabSz="933450">
            <a:lnSpc>
              <a:spcPct val="90000"/>
            </a:lnSpc>
            <a:spcBef>
              <a:spcPct val="0"/>
            </a:spcBef>
            <a:spcAft>
              <a:spcPct val="20000"/>
            </a:spcAft>
            <a:buFont typeface="Arial" panose="020B0604020202020204" pitchFamily="34" charset="0"/>
            <a:buNone/>
            <a:tabLst/>
          </a:pPr>
          <a:r>
            <a:rPr lang="en-GB" sz="2100" kern="1200" dirty="0">
              <a:solidFill>
                <a:srgbClr val="5B9BD5">
                  <a:lumMod val="75000"/>
                </a:srgbClr>
              </a:solidFill>
              <a:latin typeface="Calibri"/>
              <a:ea typeface="+mn-ea"/>
              <a:cs typeface="+mn-cs"/>
            </a:rPr>
            <a:t>FIM technologies are still relatively complex and demand specific training and support, especially for the service providers’ engineers in order to enable the rapid growth of the number of services in a secure environment. </a:t>
          </a:r>
          <a:endParaRPr lang="en-US" sz="2100" kern="1200" dirty="0">
            <a:solidFill>
              <a:srgbClr val="5B9BD5">
                <a:lumMod val="75000"/>
              </a:srgbClr>
            </a:solidFill>
            <a:latin typeface="Calibri"/>
            <a:ea typeface="+mn-ea"/>
            <a:cs typeface="+mn-cs"/>
          </a:endParaRPr>
        </a:p>
      </dgm:t>
    </dgm:pt>
    <dgm:pt modelId="{747EBD5F-1EE3-414C-BFEB-209CC656A708}" type="parTrans" cxnId="{A1C40E83-BA7A-7E45-89E4-A221D5C7B9C6}">
      <dgm:prSet/>
      <dgm:spPr/>
      <dgm:t>
        <a:bodyPr/>
        <a:lstStyle/>
        <a:p>
          <a:endParaRPr lang="en-US"/>
        </a:p>
      </dgm:t>
    </dgm:pt>
    <dgm:pt modelId="{E94B6D62-6D19-D74B-B92E-8D2B837AC62B}" type="sibTrans" cxnId="{A1C40E83-BA7A-7E45-89E4-A221D5C7B9C6}">
      <dgm:prSet/>
      <dgm:spPr/>
      <dgm:t>
        <a:bodyPr/>
        <a:lstStyle/>
        <a:p>
          <a:endParaRPr lang="en-US"/>
        </a:p>
      </dgm:t>
    </dgm:pt>
    <dgm:pt modelId="{3C062E33-8902-1647-85FC-581CA3678214}" type="pres">
      <dgm:prSet presAssocID="{30D3841C-D8F8-1B4F-9508-0A1218CBF8EF}" presName="linear" presStyleCnt="0">
        <dgm:presLayoutVars>
          <dgm:animLvl val="lvl"/>
          <dgm:resizeHandles val="exact"/>
        </dgm:presLayoutVars>
      </dgm:prSet>
      <dgm:spPr/>
      <dgm:t>
        <a:bodyPr/>
        <a:lstStyle/>
        <a:p>
          <a:endParaRPr lang="fr-FR"/>
        </a:p>
      </dgm:t>
    </dgm:pt>
    <dgm:pt modelId="{CC794E52-25CE-5C40-AAAF-C0E1A4FB678B}" type="pres">
      <dgm:prSet presAssocID="{58A022AF-5B62-D344-9E0C-3F0315E9B8F4}" presName="parentText" presStyleLbl="node1" presStyleIdx="0" presStyleCnt="3">
        <dgm:presLayoutVars>
          <dgm:chMax val="0"/>
          <dgm:bulletEnabled val="1"/>
        </dgm:presLayoutVars>
      </dgm:prSet>
      <dgm:spPr/>
      <dgm:t>
        <a:bodyPr/>
        <a:lstStyle/>
        <a:p>
          <a:endParaRPr lang="fr-FR"/>
        </a:p>
      </dgm:t>
    </dgm:pt>
    <dgm:pt modelId="{DF9418DE-30B2-AB4D-AF82-AC2E34BF2473}" type="pres">
      <dgm:prSet presAssocID="{58A022AF-5B62-D344-9E0C-3F0315E9B8F4}" presName="childText" presStyleLbl="revTx" presStyleIdx="0" presStyleCnt="3">
        <dgm:presLayoutVars>
          <dgm:bulletEnabled val="1"/>
        </dgm:presLayoutVars>
      </dgm:prSet>
      <dgm:spPr/>
      <dgm:t>
        <a:bodyPr/>
        <a:lstStyle/>
        <a:p>
          <a:endParaRPr lang="fr-FR"/>
        </a:p>
      </dgm:t>
    </dgm:pt>
    <dgm:pt modelId="{DE16CBA4-4989-9C46-B0E0-41FE3E3774F0}" type="pres">
      <dgm:prSet presAssocID="{2772EF32-4B8E-7C44-AF0A-433F22CA0E4A}" presName="parentText" presStyleLbl="node1" presStyleIdx="1" presStyleCnt="3">
        <dgm:presLayoutVars>
          <dgm:chMax val="0"/>
          <dgm:bulletEnabled val="1"/>
        </dgm:presLayoutVars>
      </dgm:prSet>
      <dgm:spPr/>
      <dgm:t>
        <a:bodyPr/>
        <a:lstStyle/>
        <a:p>
          <a:endParaRPr lang="fr-FR"/>
        </a:p>
      </dgm:t>
    </dgm:pt>
    <dgm:pt modelId="{FDBAC4BC-AC14-C84A-8D1A-EEA21CE2FB6A}" type="pres">
      <dgm:prSet presAssocID="{2772EF32-4B8E-7C44-AF0A-433F22CA0E4A}" presName="childText" presStyleLbl="revTx" presStyleIdx="1" presStyleCnt="3">
        <dgm:presLayoutVars>
          <dgm:bulletEnabled val="1"/>
        </dgm:presLayoutVars>
      </dgm:prSet>
      <dgm:spPr/>
      <dgm:t>
        <a:bodyPr/>
        <a:lstStyle/>
        <a:p>
          <a:endParaRPr lang="fr-FR"/>
        </a:p>
      </dgm:t>
    </dgm:pt>
    <dgm:pt modelId="{4B02C0D8-97AD-7C41-A6D8-65ECC4645068}" type="pres">
      <dgm:prSet presAssocID="{D9EAB30C-294C-6C46-8D6E-19347DB4ADE8}" presName="parentText" presStyleLbl="node1" presStyleIdx="2" presStyleCnt="3">
        <dgm:presLayoutVars>
          <dgm:chMax val="0"/>
          <dgm:bulletEnabled val="1"/>
        </dgm:presLayoutVars>
      </dgm:prSet>
      <dgm:spPr/>
      <dgm:t>
        <a:bodyPr/>
        <a:lstStyle/>
        <a:p>
          <a:endParaRPr lang="fr-FR"/>
        </a:p>
      </dgm:t>
    </dgm:pt>
    <dgm:pt modelId="{21A311BB-89B0-C74E-8DD5-672BBF9052B4}" type="pres">
      <dgm:prSet presAssocID="{D9EAB30C-294C-6C46-8D6E-19347DB4ADE8}" presName="childText" presStyleLbl="revTx" presStyleIdx="2" presStyleCnt="3">
        <dgm:presLayoutVars>
          <dgm:bulletEnabled val="1"/>
        </dgm:presLayoutVars>
      </dgm:prSet>
      <dgm:spPr/>
      <dgm:t>
        <a:bodyPr/>
        <a:lstStyle/>
        <a:p>
          <a:endParaRPr lang="fr-FR"/>
        </a:p>
      </dgm:t>
    </dgm:pt>
  </dgm:ptLst>
  <dgm:cxnLst>
    <dgm:cxn modelId="{7862917F-9475-3647-9563-412A42D8AAFA}" type="presOf" srcId="{C9B4C122-240E-9040-B87F-FC9CD8DF7878}" destId="{FDBAC4BC-AC14-C84A-8D1A-EEA21CE2FB6A}" srcOrd="0" destOrd="0" presId="urn:microsoft.com/office/officeart/2005/8/layout/vList2"/>
    <dgm:cxn modelId="{000673A3-2F7C-0347-86B5-A1B1B5DB9126}" type="presOf" srcId="{7EF81DF5-C76E-EB48-83EA-EB55A0A8D0D5}" destId="{21A311BB-89B0-C74E-8DD5-672BBF9052B4}" srcOrd="0" destOrd="0" presId="urn:microsoft.com/office/officeart/2005/8/layout/vList2"/>
    <dgm:cxn modelId="{2C8692ED-D355-3041-822D-CD7079182C7E}" type="presOf" srcId="{4A718E1A-C1AD-0D49-89F0-D3B04613F7DF}" destId="{DF9418DE-30B2-AB4D-AF82-AC2E34BF2473}" srcOrd="0" destOrd="0" presId="urn:microsoft.com/office/officeart/2005/8/layout/vList2"/>
    <dgm:cxn modelId="{DD1F8845-BEAE-9C47-BCA7-4DF327C247E9}" srcId="{58A022AF-5B62-D344-9E0C-3F0315E9B8F4}" destId="{4A718E1A-C1AD-0D49-89F0-D3B04613F7DF}" srcOrd="0" destOrd="0" parTransId="{D87E4278-197C-9247-B5EB-56E8608B323C}" sibTransId="{00CDB7BA-E6B5-9345-9E8F-871DB04530DF}"/>
    <dgm:cxn modelId="{F1597FC2-9292-8643-916F-580078A059E2}" srcId="{30D3841C-D8F8-1B4F-9508-0A1218CBF8EF}" destId="{58A022AF-5B62-D344-9E0C-3F0315E9B8F4}" srcOrd="0" destOrd="0" parTransId="{54F5B0E7-427C-364C-87B9-2F2984F31C50}" sibTransId="{1352DE12-78BE-414C-AB46-9A4C9850F918}"/>
    <dgm:cxn modelId="{65FE224D-C340-534E-9495-FB936B29BA2B}" srcId="{30D3841C-D8F8-1B4F-9508-0A1218CBF8EF}" destId="{2772EF32-4B8E-7C44-AF0A-433F22CA0E4A}" srcOrd="1" destOrd="0" parTransId="{1B0ABFEB-727E-C746-AAA1-E9188B060DC7}" sibTransId="{B8FEC4CD-2BEF-4949-A847-D3A9C12E4A88}"/>
    <dgm:cxn modelId="{7437187D-2794-2B4C-9728-0E945FA421A4}" srcId="{30D3841C-D8F8-1B4F-9508-0A1218CBF8EF}" destId="{D9EAB30C-294C-6C46-8D6E-19347DB4ADE8}" srcOrd="2" destOrd="0" parTransId="{8DEEEA00-24BE-BD4B-8D23-D566527481A4}" sibTransId="{2D1E8DB6-3825-AF46-B3D6-DD0A601367B7}"/>
    <dgm:cxn modelId="{5E6EB15B-5F73-4C49-8477-311D2D0AB719}" type="presOf" srcId="{58A022AF-5B62-D344-9E0C-3F0315E9B8F4}" destId="{CC794E52-25CE-5C40-AAAF-C0E1A4FB678B}" srcOrd="0" destOrd="0" presId="urn:microsoft.com/office/officeart/2005/8/layout/vList2"/>
    <dgm:cxn modelId="{A1C40E83-BA7A-7E45-89E4-A221D5C7B9C6}" srcId="{D9EAB30C-294C-6C46-8D6E-19347DB4ADE8}" destId="{7EF81DF5-C76E-EB48-83EA-EB55A0A8D0D5}" srcOrd="0" destOrd="0" parTransId="{747EBD5F-1EE3-414C-BFEB-209CC656A708}" sibTransId="{E94B6D62-6D19-D74B-B92E-8D2B837AC62B}"/>
    <dgm:cxn modelId="{ACAD81F3-AC5D-D24D-A418-DF265949BEA1}" type="presOf" srcId="{30D3841C-D8F8-1B4F-9508-0A1218CBF8EF}" destId="{3C062E33-8902-1647-85FC-581CA3678214}" srcOrd="0" destOrd="0" presId="urn:microsoft.com/office/officeart/2005/8/layout/vList2"/>
    <dgm:cxn modelId="{75ED16EE-A50E-6E45-B434-7B839A636529}" type="presOf" srcId="{D9EAB30C-294C-6C46-8D6E-19347DB4ADE8}" destId="{4B02C0D8-97AD-7C41-A6D8-65ECC4645068}" srcOrd="0" destOrd="0" presId="urn:microsoft.com/office/officeart/2005/8/layout/vList2"/>
    <dgm:cxn modelId="{4DDCC6FF-65E8-FB42-BC6E-D613C725E602}" type="presOf" srcId="{2772EF32-4B8E-7C44-AF0A-433F22CA0E4A}" destId="{DE16CBA4-4989-9C46-B0E0-41FE3E3774F0}" srcOrd="0" destOrd="0" presId="urn:microsoft.com/office/officeart/2005/8/layout/vList2"/>
    <dgm:cxn modelId="{B6CFFA87-945E-5B44-A72B-22A67F61CC80}" srcId="{2772EF32-4B8E-7C44-AF0A-433F22CA0E4A}" destId="{C9B4C122-240E-9040-B87F-FC9CD8DF7878}" srcOrd="0" destOrd="0" parTransId="{44EC6FE2-4011-0449-B90E-40E2AC848EAA}" sibTransId="{9CFF4A82-06B5-B443-BF7E-5CFFCC5F1C16}"/>
    <dgm:cxn modelId="{B7BD1ADE-5234-3D48-94B8-B9AC8358C322}" type="presParOf" srcId="{3C062E33-8902-1647-85FC-581CA3678214}" destId="{CC794E52-25CE-5C40-AAAF-C0E1A4FB678B}" srcOrd="0" destOrd="0" presId="urn:microsoft.com/office/officeart/2005/8/layout/vList2"/>
    <dgm:cxn modelId="{86BFDC3D-17FB-2C41-90DC-8679FE2C4ECB}" type="presParOf" srcId="{3C062E33-8902-1647-85FC-581CA3678214}" destId="{DF9418DE-30B2-AB4D-AF82-AC2E34BF2473}" srcOrd="1" destOrd="0" presId="urn:microsoft.com/office/officeart/2005/8/layout/vList2"/>
    <dgm:cxn modelId="{91BADC94-F490-2441-B347-97F912F13CF3}" type="presParOf" srcId="{3C062E33-8902-1647-85FC-581CA3678214}" destId="{DE16CBA4-4989-9C46-B0E0-41FE3E3774F0}" srcOrd="2" destOrd="0" presId="urn:microsoft.com/office/officeart/2005/8/layout/vList2"/>
    <dgm:cxn modelId="{9531B851-9046-5345-BD4B-FA1ABD4CE295}" type="presParOf" srcId="{3C062E33-8902-1647-85FC-581CA3678214}" destId="{FDBAC4BC-AC14-C84A-8D1A-EEA21CE2FB6A}" srcOrd="3" destOrd="0" presId="urn:microsoft.com/office/officeart/2005/8/layout/vList2"/>
    <dgm:cxn modelId="{CD61761E-6319-C749-B2C5-0EE257E8D5A9}" type="presParOf" srcId="{3C062E33-8902-1647-85FC-581CA3678214}" destId="{4B02C0D8-97AD-7C41-A6D8-65ECC4645068}" srcOrd="4" destOrd="0" presId="urn:microsoft.com/office/officeart/2005/8/layout/vList2"/>
    <dgm:cxn modelId="{469FAFC3-77D6-904E-8BF6-94CDD461307B}" type="presParOf" srcId="{3C062E33-8902-1647-85FC-581CA3678214}" destId="{21A311BB-89B0-C74E-8DD5-672BBF9052B4}" srcOrd="5"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AE867F-0E95-A54B-A10F-5BF2F87B2B50}">
      <dsp:nvSpPr>
        <dsp:cNvPr id="0" name=""/>
        <dsp:cNvSpPr/>
      </dsp:nvSpPr>
      <dsp:spPr>
        <a:xfrm>
          <a:off x="0" y="357003"/>
          <a:ext cx="11664778" cy="2282175"/>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5316" tIns="479044" rIns="905316"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dirty="0">
              <a:solidFill>
                <a:schemeClr val="accent1">
                  <a:lumMod val="75000"/>
                </a:schemeClr>
              </a:solidFill>
            </a:rPr>
            <a:t>Provide a common Authentication and Authorization Infrastructure that allows users of all </a:t>
          </a:r>
          <a:r>
            <a:rPr lang="en-US" sz="2200" kern="1200" dirty="0" err="1">
              <a:solidFill>
                <a:schemeClr val="accent1">
                  <a:lumMod val="75000"/>
                </a:schemeClr>
              </a:solidFill>
            </a:rPr>
            <a:t>PaN</a:t>
          </a:r>
          <a:r>
            <a:rPr lang="en-US" sz="2200" kern="1200" dirty="0">
              <a:solidFill>
                <a:schemeClr val="accent1">
                  <a:lumMod val="75000"/>
                </a:schemeClr>
              </a:solidFill>
            </a:rPr>
            <a:t> facilities to connect seamlessly to digital facility services with a single and unique ID. </a:t>
          </a:r>
        </a:p>
        <a:p>
          <a:pPr marL="228600" lvl="1" indent="-228600" algn="l" defTabSz="977900">
            <a:lnSpc>
              <a:spcPct val="90000"/>
            </a:lnSpc>
            <a:spcBef>
              <a:spcPct val="0"/>
            </a:spcBef>
            <a:spcAft>
              <a:spcPct val="15000"/>
            </a:spcAft>
            <a:buChar char="••"/>
          </a:pPr>
          <a:r>
            <a:rPr lang="en-US" sz="2200" kern="1200" dirty="0">
              <a:solidFill>
                <a:schemeClr val="accent1">
                  <a:lumMod val="75000"/>
                </a:schemeClr>
              </a:solidFill>
            </a:rPr>
            <a:t>Authorization should remain in full control of each facility providing the services</a:t>
          </a:r>
        </a:p>
        <a:p>
          <a:pPr marL="228600" lvl="1" indent="-228600" algn="l" defTabSz="977900">
            <a:lnSpc>
              <a:spcPct val="90000"/>
            </a:lnSpc>
            <a:spcBef>
              <a:spcPct val="0"/>
            </a:spcBef>
            <a:spcAft>
              <a:spcPct val="15000"/>
            </a:spcAft>
            <a:buChar char="••"/>
          </a:pPr>
          <a:r>
            <a:rPr lang="en-GB" sz="2200" kern="1200" dirty="0">
              <a:solidFill>
                <a:schemeClr val="accent1">
                  <a:lumMod val="75000"/>
                </a:schemeClr>
              </a:solidFill>
            </a:rPr>
            <a:t>Users should be in full control of their personal data</a:t>
          </a:r>
        </a:p>
      </dsp:txBody>
      <dsp:txXfrm>
        <a:off x="0" y="357003"/>
        <a:ext cx="11664778" cy="2282175"/>
      </dsp:txXfrm>
    </dsp:sp>
    <dsp:sp modelId="{E54AF71F-0F3C-F240-B4EE-5B2B65589618}">
      <dsp:nvSpPr>
        <dsp:cNvPr id="0" name=""/>
        <dsp:cNvSpPr/>
      </dsp:nvSpPr>
      <dsp:spPr>
        <a:xfrm>
          <a:off x="583238" y="17523"/>
          <a:ext cx="8165344" cy="678960"/>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8631" tIns="0" rIns="308631" bIns="0" numCol="1" spcCol="1270" anchor="ctr" anchorCtr="0">
          <a:noAutofit/>
        </a:bodyPr>
        <a:lstStyle/>
        <a:p>
          <a:pPr lvl="0" algn="l" defTabSz="1022350">
            <a:lnSpc>
              <a:spcPct val="90000"/>
            </a:lnSpc>
            <a:spcBef>
              <a:spcPct val="0"/>
            </a:spcBef>
            <a:spcAft>
              <a:spcPct val="35000"/>
            </a:spcAft>
          </a:pPr>
          <a:r>
            <a:rPr lang="en-US" sz="2300" kern="1200" dirty="0">
              <a:solidFill>
                <a:schemeClr val="accent1">
                  <a:lumMod val="75000"/>
                </a:schemeClr>
              </a:solidFill>
            </a:rPr>
            <a:t>Objectives</a:t>
          </a:r>
        </a:p>
      </dsp:txBody>
      <dsp:txXfrm>
        <a:off x="616382" y="50667"/>
        <a:ext cx="8099056" cy="6126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AE867F-0E95-A54B-A10F-5BF2F87B2B50}">
      <dsp:nvSpPr>
        <dsp:cNvPr id="0" name=""/>
        <dsp:cNvSpPr/>
      </dsp:nvSpPr>
      <dsp:spPr>
        <a:xfrm>
          <a:off x="0" y="354350"/>
          <a:ext cx="11648301" cy="1593900"/>
        </a:xfrm>
        <a:prstGeom prst="rect">
          <a:avLst/>
        </a:prstGeom>
        <a:solidFill>
          <a:schemeClr val="accent1">
            <a:alpha val="90000"/>
            <a:tint val="4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04038" tIns="458216" rIns="904038" bIns="156464" numCol="1" spcCol="1270" anchor="t" anchorCtr="0">
          <a:noAutofit/>
        </a:bodyPr>
        <a:lstStyle/>
        <a:p>
          <a:pPr marL="228600" lvl="1" indent="-228600" algn="l" defTabSz="1066800">
            <a:lnSpc>
              <a:spcPct val="90000"/>
            </a:lnSpc>
            <a:spcBef>
              <a:spcPct val="0"/>
            </a:spcBef>
            <a:spcAft>
              <a:spcPct val="15000"/>
            </a:spcAft>
            <a:buChar char="••"/>
          </a:pPr>
          <a:r>
            <a:rPr lang="en-US" sz="2200" kern="1200" dirty="0">
              <a:solidFill>
                <a:srgbClr val="5B9BD5">
                  <a:lumMod val="75000"/>
                </a:srgbClr>
              </a:solidFill>
              <a:latin typeface="Calibri"/>
              <a:ea typeface="+mn-ea"/>
              <a:cs typeface="+mn-cs"/>
            </a:rPr>
            <a:t>Started out in 2012 as a collaboration between the main European analytical user facilities in the field of research using photons and neutrons (</a:t>
          </a:r>
          <a:r>
            <a:rPr lang="en-US" sz="2200" kern="1200" dirty="0" err="1">
              <a:solidFill>
                <a:srgbClr val="5B9BD5">
                  <a:lumMod val="75000"/>
                </a:srgbClr>
              </a:solidFill>
              <a:latin typeface="Calibri"/>
              <a:ea typeface="+mn-ea"/>
              <a:cs typeface="+mn-cs"/>
            </a:rPr>
            <a:t>PaN</a:t>
          </a:r>
          <a:r>
            <a:rPr lang="en-US" sz="2200" kern="1200" dirty="0">
              <a:solidFill>
                <a:srgbClr val="5B9BD5">
                  <a:lumMod val="75000"/>
                </a:srgbClr>
              </a:solidFill>
              <a:latin typeface="Calibri"/>
              <a:ea typeface="+mn-ea"/>
              <a:cs typeface="+mn-cs"/>
            </a:rPr>
            <a:t> facilities)</a:t>
          </a:r>
        </a:p>
        <a:p>
          <a:pPr marL="228600" lvl="1" indent="-228600" algn="l" defTabSz="1066800">
            <a:lnSpc>
              <a:spcPct val="90000"/>
            </a:lnSpc>
            <a:spcBef>
              <a:spcPct val="0"/>
            </a:spcBef>
            <a:spcAft>
              <a:spcPct val="15000"/>
            </a:spcAft>
            <a:buChar char="••"/>
          </a:pPr>
          <a:r>
            <a:rPr lang="en-GB" sz="2200" kern="1200" dirty="0">
              <a:solidFill>
                <a:srgbClr val="5B9BD5">
                  <a:lumMod val="75000"/>
                </a:srgbClr>
              </a:solidFill>
              <a:latin typeface="Calibri"/>
              <a:ea typeface="+mn-ea"/>
              <a:cs typeface="+mn-cs"/>
            </a:rPr>
            <a:t>Over </a:t>
          </a:r>
          <a:r>
            <a:rPr lang="en-GB" sz="2200" kern="1200" dirty="0" smtClean="0">
              <a:solidFill>
                <a:srgbClr val="5B9BD5">
                  <a:lumMod val="75000"/>
                </a:srgbClr>
              </a:solidFill>
              <a:latin typeface="Calibri"/>
              <a:ea typeface="+mn-ea"/>
              <a:cs typeface="+mn-cs"/>
            </a:rPr>
            <a:t>1500 </a:t>
          </a:r>
          <a:r>
            <a:rPr lang="en-GB" sz="2200" kern="1200" dirty="0">
              <a:solidFill>
                <a:srgbClr val="5B9BD5">
                  <a:lumMod val="75000"/>
                </a:srgbClr>
              </a:solidFill>
              <a:latin typeface="Calibri"/>
              <a:ea typeface="+mn-ea"/>
              <a:cs typeface="+mn-cs"/>
            </a:rPr>
            <a:t>users providing services to 16 European organisation</a:t>
          </a:r>
          <a:endParaRPr lang="en-US" sz="2200" kern="1200" dirty="0">
            <a:solidFill>
              <a:srgbClr val="5B9BD5">
                <a:lumMod val="75000"/>
              </a:srgbClr>
            </a:solidFill>
            <a:latin typeface="Calibri"/>
            <a:ea typeface="+mn-ea"/>
            <a:cs typeface="+mn-cs"/>
          </a:endParaRPr>
        </a:p>
      </dsp:txBody>
      <dsp:txXfrm>
        <a:off x="0" y="354350"/>
        <a:ext cx="11648301" cy="1593900"/>
      </dsp:txXfrm>
    </dsp:sp>
    <dsp:sp modelId="{E54AF71F-0F3C-F240-B4EE-5B2B65589618}">
      <dsp:nvSpPr>
        <dsp:cNvPr id="0" name=""/>
        <dsp:cNvSpPr/>
      </dsp:nvSpPr>
      <dsp:spPr>
        <a:xfrm>
          <a:off x="582415" y="14814"/>
          <a:ext cx="8153811" cy="649440"/>
        </a:xfrm>
        <a:prstGeom prst="roundRect">
          <a:avLst/>
        </a:prstGeom>
        <a:solidFill>
          <a:schemeClr val="lt1">
            <a:hueOff val="0"/>
            <a:satOff val="0"/>
            <a:lumOff val="0"/>
            <a:alphaOff val="0"/>
          </a:schemeClr>
        </a:solid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08195" tIns="0" rIns="308195" bIns="0" numCol="1" spcCol="1270" anchor="ctr" anchorCtr="0">
          <a:noAutofit/>
        </a:bodyPr>
        <a:lstStyle/>
        <a:p>
          <a:pPr lvl="0" algn="l" defTabSz="977900">
            <a:lnSpc>
              <a:spcPct val="90000"/>
            </a:lnSpc>
            <a:spcBef>
              <a:spcPct val="0"/>
            </a:spcBef>
            <a:spcAft>
              <a:spcPct val="35000"/>
            </a:spcAft>
          </a:pPr>
          <a:r>
            <a:rPr lang="en-US" sz="2200" kern="1200" dirty="0">
              <a:solidFill>
                <a:schemeClr val="accent1">
                  <a:lumMod val="75000"/>
                </a:schemeClr>
              </a:solidFill>
            </a:rPr>
            <a:t>Facts</a:t>
          </a:r>
        </a:p>
      </dsp:txBody>
      <dsp:txXfrm>
        <a:off x="614118" y="46517"/>
        <a:ext cx="8090405" cy="5860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99150B-CE58-CC41-A838-E9FB66BD0427}">
      <dsp:nvSpPr>
        <dsp:cNvPr id="0" name=""/>
        <dsp:cNvSpPr/>
      </dsp:nvSpPr>
      <dsp:spPr>
        <a:xfrm>
          <a:off x="0" y="81536"/>
          <a:ext cx="11479427" cy="10740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a:lnSpc>
              <a:spcPct val="90000"/>
            </a:lnSpc>
            <a:spcBef>
              <a:spcPct val="0"/>
            </a:spcBef>
            <a:spcAft>
              <a:spcPct val="35000"/>
            </a:spcAft>
          </a:pPr>
          <a:r>
            <a:rPr lang="en-US" sz="2700" kern="1200" dirty="0"/>
            <a:t>Increase capacity to respond to users’ needs in a stable, secure and trusted environment</a:t>
          </a:r>
        </a:p>
      </dsp:txBody>
      <dsp:txXfrm>
        <a:off x="52431" y="133967"/>
        <a:ext cx="11374565" cy="969198"/>
      </dsp:txXfrm>
    </dsp:sp>
    <dsp:sp modelId="{EA42B5A0-33CA-384F-9577-31A03E40B476}">
      <dsp:nvSpPr>
        <dsp:cNvPr id="0" name=""/>
        <dsp:cNvSpPr/>
      </dsp:nvSpPr>
      <dsp:spPr>
        <a:xfrm>
          <a:off x="0" y="1233356"/>
          <a:ext cx="11479427" cy="107406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a:lnSpc>
              <a:spcPct val="90000"/>
            </a:lnSpc>
            <a:spcBef>
              <a:spcPct val="0"/>
            </a:spcBef>
            <a:spcAft>
              <a:spcPct val="35000"/>
            </a:spcAft>
          </a:pPr>
          <a:r>
            <a:rPr lang="en-US" sz="2700" kern="1200" dirty="0"/>
            <a:t>Cater from the growing security constraints and legal requirements</a:t>
          </a:r>
        </a:p>
      </dsp:txBody>
      <dsp:txXfrm>
        <a:off x="52431" y="1285787"/>
        <a:ext cx="11374565" cy="969198"/>
      </dsp:txXfrm>
    </dsp:sp>
    <dsp:sp modelId="{43D1D8CD-DE9C-1843-9608-F01029DB1976}">
      <dsp:nvSpPr>
        <dsp:cNvPr id="0" name=""/>
        <dsp:cNvSpPr/>
      </dsp:nvSpPr>
      <dsp:spPr>
        <a:xfrm>
          <a:off x="0" y="2385176"/>
          <a:ext cx="11479427" cy="107406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a:lnSpc>
              <a:spcPct val="90000"/>
            </a:lnSpc>
            <a:spcBef>
              <a:spcPct val="0"/>
            </a:spcBef>
            <a:spcAft>
              <a:spcPct val="35000"/>
            </a:spcAft>
          </a:pPr>
          <a:r>
            <a:rPr lang="en-US" sz="2700" kern="1200" dirty="0"/>
            <a:t>Global and comprehensive interoperability with services outside of the Photon and Neutron domain</a:t>
          </a:r>
        </a:p>
      </dsp:txBody>
      <dsp:txXfrm>
        <a:off x="52431" y="2437607"/>
        <a:ext cx="11374565" cy="969198"/>
      </dsp:txXfrm>
    </dsp:sp>
    <dsp:sp modelId="{D908CAF4-C364-1749-9589-224F6135AB22}">
      <dsp:nvSpPr>
        <dsp:cNvPr id="0" name=""/>
        <dsp:cNvSpPr/>
      </dsp:nvSpPr>
      <dsp:spPr>
        <a:xfrm>
          <a:off x="0" y="3536996"/>
          <a:ext cx="11479427" cy="107406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a:lnSpc>
              <a:spcPct val="90000"/>
            </a:lnSpc>
            <a:spcBef>
              <a:spcPct val="0"/>
            </a:spcBef>
            <a:spcAft>
              <a:spcPct val="35000"/>
            </a:spcAft>
          </a:pPr>
          <a:r>
            <a:rPr lang="en-US" sz="2700" kern="1200"/>
            <a:t>Access to the European Open Science Cloud</a:t>
          </a:r>
          <a:endParaRPr lang="en-US" sz="2700" kern="1200" dirty="0"/>
        </a:p>
      </dsp:txBody>
      <dsp:txXfrm>
        <a:off x="52431" y="3589427"/>
        <a:ext cx="11374565" cy="9691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794E52-25CE-5C40-AAAF-C0E1A4FB678B}">
      <dsp:nvSpPr>
        <dsp:cNvPr id="0" name=""/>
        <dsp:cNvSpPr/>
      </dsp:nvSpPr>
      <dsp:spPr>
        <a:xfrm>
          <a:off x="0" y="73109"/>
          <a:ext cx="11726561"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buFont typeface="+mj-lt"/>
            <a:buAutoNum type="arabicPeriod"/>
          </a:pPr>
          <a:r>
            <a:rPr lang="en-GB" sz="2800" b="1" kern="1200" dirty="0"/>
            <a:t>EOSC integration</a:t>
          </a:r>
          <a:endParaRPr lang="en-US" sz="2800" kern="1200" dirty="0"/>
        </a:p>
      </dsp:txBody>
      <dsp:txXfrm>
        <a:off x="32784" y="105893"/>
        <a:ext cx="11660993" cy="606012"/>
      </dsp:txXfrm>
    </dsp:sp>
    <dsp:sp modelId="{DF9418DE-30B2-AB4D-AF82-AC2E34BF2473}">
      <dsp:nvSpPr>
        <dsp:cNvPr id="0" name=""/>
        <dsp:cNvSpPr/>
      </dsp:nvSpPr>
      <dsp:spPr>
        <a:xfrm>
          <a:off x="0" y="744689"/>
          <a:ext cx="11726561" cy="10143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35560" rIns="199136" bIns="35560" numCol="1" spcCol="1270" anchor="t" anchorCtr="0">
          <a:noAutofit/>
        </a:bodyPr>
        <a:lstStyle/>
        <a:p>
          <a:pPr marL="0" lvl="1" indent="0" algn="l" defTabSz="977900">
            <a:lnSpc>
              <a:spcPct val="90000"/>
            </a:lnSpc>
            <a:spcBef>
              <a:spcPct val="0"/>
            </a:spcBef>
            <a:spcAft>
              <a:spcPct val="20000"/>
            </a:spcAft>
            <a:buFont typeface="Arial" panose="020B0604020202020204" pitchFamily="34" charset="0"/>
            <a:buChar char="••"/>
            <a:tabLst/>
          </a:pPr>
          <a:r>
            <a:rPr lang="en-GB" sz="2200" kern="1200" dirty="0">
              <a:solidFill>
                <a:schemeClr val="accent1">
                  <a:lumMod val="75000"/>
                </a:schemeClr>
              </a:solidFill>
            </a:rPr>
            <a:t>Currently users can link their eduGAIN account with their </a:t>
          </a:r>
          <a:r>
            <a:rPr lang="en-GB" sz="2200" kern="1200" dirty="0" err="1">
              <a:solidFill>
                <a:schemeClr val="accent1">
                  <a:lumMod val="75000"/>
                </a:schemeClr>
              </a:solidFill>
            </a:rPr>
            <a:t>umbrellaID</a:t>
          </a:r>
          <a:r>
            <a:rPr lang="en-GB" sz="2200" kern="1200" dirty="0">
              <a:solidFill>
                <a:schemeClr val="accent1">
                  <a:lumMod val="75000"/>
                </a:schemeClr>
              </a:solidFill>
            </a:rPr>
            <a:t> account, allowing them to retain a single account. We need to go further and allow a complete interoperability with EOSC services in term of access, support and security.</a:t>
          </a:r>
          <a:endParaRPr lang="en-US" sz="2200" kern="1200" dirty="0">
            <a:solidFill>
              <a:schemeClr val="accent1">
                <a:lumMod val="75000"/>
              </a:schemeClr>
            </a:solidFill>
          </a:endParaRPr>
        </a:p>
      </dsp:txBody>
      <dsp:txXfrm>
        <a:off x="0" y="744689"/>
        <a:ext cx="11726561" cy="1014300"/>
      </dsp:txXfrm>
    </dsp:sp>
    <dsp:sp modelId="{DE16CBA4-4989-9C46-B0E0-41FE3E3774F0}">
      <dsp:nvSpPr>
        <dsp:cNvPr id="0" name=""/>
        <dsp:cNvSpPr/>
      </dsp:nvSpPr>
      <dsp:spPr>
        <a:xfrm>
          <a:off x="0" y="1758989"/>
          <a:ext cx="11726561"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buFont typeface="+mj-lt"/>
            <a:buAutoNum type="arabicPeriod"/>
          </a:pPr>
          <a:r>
            <a:rPr lang="en-GB" sz="2800" b="1" kern="1200" dirty="0"/>
            <a:t>Security policies</a:t>
          </a:r>
        </a:p>
      </dsp:txBody>
      <dsp:txXfrm>
        <a:off x="32784" y="1791773"/>
        <a:ext cx="11660993" cy="606012"/>
      </dsp:txXfrm>
    </dsp:sp>
    <dsp:sp modelId="{FDBAC4BC-AC14-C84A-8D1A-EEA21CE2FB6A}">
      <dsp:nvSpPr>
        <dsp:cNvPr id="0" name=""/>
        <dsp:cNvSpPr/>
      </dsp:nvSpPr>
      <dsp:spPr>
        <a:xfrm>
          <a:off x="0" y="2430570"/>
          <a:ext cx="11726561" cy="10143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35560" rIns="199136" bIns="35560" numCol="1" spcCol="1270" anchor="t" anchorCtr="0">
          <a:noAutofit/>
        </a:bodyPr>
        <a:lstStyle/>
        <a:p>
          <a:pPr marL="11113" lvl="1" indent="0" algn="l" defTabSz="977900">
            <a:lnSpc>
              <a:spcPct val="90000"/>
            </a:lnSpc>
            <a:spcBef>
              <a:spcPct val="0"/>
            </a:spcBef>
            <a:spcAft>
              <a:spcPct val="20000"/>
            </a:spcAft>
            <a:buChar char="••"/>
            <a:tabLst/>
          </a:pPr>
          <a:r>
            <a:rPr lang="en-GB" sz="2200" kern="1200" dirty="0">
              <a:solidFill>
                <a:schemeClr val="accent1">
                  <a:lumMod val="75000"/>
                </a:schemeClr>
              </a:solidFill>
            </a:rPr>
            <a:t>Policies regarding password changes, audit and user vetting must be introduced. Two factors of authentication should be proposed to the users.  It is necessary to look at security issues at a global level and participate in international efforts</a:t>
          </a:r>
          <a:endParaRPr lang="en-GB" sz="2200" b="1" kern="1200" dirty="0">
            <a:solidFill>
              <a:schemeClr val="accent1">
                <a:lumMod val="75000"/>
              </a:schemeClr>
            </a:solidFill>
          </a:endParaRPr>
        </a:p>
      </dsp:txBody>
      <dsp:txXfrm>
        <a:off x="0" y="2430570"/>
        <a:ext cx="11726561" cy="1014300"/>
      </dsp:txXfrm>
    </dsp:sp>
    <dsp:sp modelId="{4B02C0D8-97AD-7C41-A6D8-65ECC4645068}">
      <dsp:nvSpPr>
        <dsp:cNvPr id="0" name=""/>
        <dsp:cNvSpPr/>
      </dsp:nvSpPr>
      <dsp:spPr>
        <a:xfrm>
          <a:off x="0" y="3444870"/>
          <a:ext cx="11726561" cy="6715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en-US" sz="2800" b="1" kern="1200" dirty="0"/>
            <a:t>Attributes</a:t>
          </a:r>
        </a:p>
      </dsp:txBody>
      <dsp:txXfrm>
        <a:off x="32784" y="3477654"/>
        <a:ext cx="11660993" cy="606012"/>
      </dsp:txXfrm>
    </dsp:sp>
    <dsp:sp modelId="{21A311BB-89B0-C74E-8DD5-672BBF9052B4}">
      <dsp:nvSpPr>
        <dsp:cNvPr id="0" name=""/>
        <dsp:cNvSpPr/>
      </dsp:nvSpPr>
      <dsp:spPr>
        <a:xfrm>
          <a:off x="0" y="4116450"/>
          <a:ext cx="11726561" cy="6955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35560" rIns="199136" bIns="35560" numCol="1" spcCol="1270" anchor="t" anchorCtr="0">
          <a:noAutofit/>
        </a:bodyPr>
        <a:lstStyle/>
        <a:p>
          <a:pPr marL="11113" lvl="1" indent="0" algn="l" defTabSz="977900">
            <a:lnSpc>
              <a:spcPct val="90000"/>
            </a:lnSpc>
            <a:spcBef>
              <a:spcPct val="0"/>
            </a:spcBef>
            <a:spcAft>
              <a:spcPct val="20000"/>
            </a:spcAft>
            <a:buChar char="••"/>
            <a:tabLst/>
          </a:pPr>
          <a:r>
            <a:rPr lang="en-GB" sz="2200" kern="1200" dirty="0">
              <a:solidFill>
                <a:schemeClr val="accent1">
                  <a:lumMod val="75000"/>
                </a:schemeClr>
              </a:solidFill>
            </a:rPr>
            <a:t>We need to extend the set of attributes (e.g. email address) in a full compliance with the different regulations regarding personal data protection.</a:t>
          </a:r>
          <a:endParaRPr lang="en-US" sz="2200" kern="1200" dirty="0">
            <a:solidFill>
              <a:schemeClr val="accent1">
                <a:lumMod val="75000"/>
              </a:schemeClr>
            </a:solidFill>
          </a:endParaRPr>
        </a:p>
      </dsp:txBody>
      <dsp:txXfrm>
        <a:off x="0" y="4116450"/>
        <a:ext cx="11726561" cy="69552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794E52-25CE-5C40-AAAF-C0E1A4FB678B}">
      <dsp:nvSpPr>
        <dsp:cNvPr id="0" name=""/>
        <dsp:cNvSpPr/>
      </dsp:nvSpPr>
      <dsp:spPr>
        <a:xfrm>
          <a:off x="0" y="45952"/>
          <a:ext cx="11726561"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a:lnSpc>
              <a:spcPct val="90000"/>
            </a:lnSpc>
            <a:spcBef>
              <a:spcPct val="0"/>
            </a:spcBef>
            <a:spcAft>
              <a:spcPct val="35000"/>
            </a:spcAft>
            <a:buFont typeface="+mj-lt"/>
            <a:buAutoNum type="arabicPeriod"/>
          </a:pPr>
          <a:r>
            <a:rPr lang="en-GB" sz="2700" b="1" kern="1200" dirty="0"/>
            <a:t>Operation</a:t>
          </a:r>
          <a:endParaRPr lang="en-US" sz="2700" kern="1200" dirty="0"/>
        </a:p>
      </dsp:txBody>
      <dsp:txXfrm>
        <a:off x="31613" y="77565"/>
        <a:ext cx="11663335" cy="584369"/>
      </dsp:txXfrm>
    </dsp:sp>
    <dsp:sp modelId="{DF9418DE-30B2-AB4D-AF82-AC2E34BF2473}">
      <dsp:nvSpPr>
        <dsp:cNvPr id="0" name=""/>
        <dsp:cNvSpPr/>
      </dsp:nvSpPr>
      <dsp:spPr>
        <a:xfrm>
          <a:off x="0" y="693547"/>
          <a:ext cx="11726561" cy="950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34290" rIns="192024" bIns="34290" numCol="1" spcCol="1270" anchor="t" anchorCtr="0">
          <a:noAutofit/>
        </a:bodyPr>
        <a:lstStyle/>
        <a:p>
          <a:pPr marL="0" lvl="1" indent="0" algn="l" defTabSz="933450">
            <a:lnSpc>
              <a:spcPct val="90000"/>
            </a:lnSpc>
            <a:spcBef>
              <a:spcPct val="0"/>
            </a:spcBef>
            <a:spcAft>
              <a:spcPct val="20000"/>
            </a:spcAft>
            <a:buFont typeface="Arial" panose="020B0604020202020204" pitchFamily="34" charset="0"/>
            <a:buChar char="••"/>
            <a:tabLst/>
          </a:pPr>
          <a:r>
            <a:rPr lang="en-GB" sz="2100" kern="1200" dirty="0">
              <a:solidFill>
                <a:schemeClr val="accent1">
                  <a:lumMod val="75000"/>
                </a:schemeClr>
              </a:solidFill>
            </a:rPr>
            <a:t>The current operations of the </a:t>
          </a:r>
          <a:r>
            <a:rPr lang="en-GB" sz="2100" kern="1200" dirty="0" err="1">
              <a:solidFill>
                <a:schemeClr val="accent1">
                  <a:lumMod val="75000"/>
                </a:schemeClr>
              </a:solidFill>
            </a:rPr>
            <a:t>IdPs</a:t>
          </a:r>
          <a:r>
            <a:rPr lang="en-GB" sz="2100" kern="1200" dirty="0">
              <a:solidFill>
                <a:schemeClr val="accent1">
                  <a:lumMod val="75000"/>
                </a:schemeClr>
              </a:solidFill>
            </a:rPr>
            <a:t> are supported by a team of 2 engineers not solely dedicated to this task. We need to extend the support team in order to have a constant cover and surveillance of the services operations</a:t>
          </a:r>
          <a:endParaRPr lang="en-US" sz="2100" kern="1200" dirty="0">
            <a:solidFill>
              <a:schemeClr val="accent1">
                <a:lumMod val="75000"/>
              </a:schemeClr>
            </a:solidFill>
          </a:endParaRPr>
        </a:p>
      </dsp:txBody>
      <dsp:txXfrm>
        <a:off x="0" y="693547"/>
        <a:ext cx="11726561" cy="950130"/>
      </dsp:txXfrm>
    </dsp:sp>
    <dsp:sp modelId="{DE16CBA4-4989-9C46-B0E0-41FE3E3774F0}">
      <dsp:nvSpPr>
        <dsp:cNvPr id="0" name=""/>
        <dsp:cNvSpPr/>
      </dsp:nvSpPr>
      <dsp:spPr>
        <a:xfrm>
          <a:off x="0" y="1643677"/>
          <a:ext cx="11726561"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a:lnSpc>
              <a:spcPct val="90000"/>
            </a:lnSpc>
            <a:spcBef>
              <a:spcPct val="0"/>
            </a:spcBef>
            <a:spcAft>
              <a:spcPct val="35000"/>
            </a:spcAft>
            <a:buFont typeface="+mj-lt"/>
            <a:buAutoNum type="arabicPeriod"/>
          </a:pPr>
          <a:r>
            <a:rPr lang="en-GB" sz="2700" b="1" kern="1200" dirty="0"/>
            <a:t>Innovation</a:t>
          </a:r>
        </a:p>
      </dsp:txBody>
      <dsp:txXfrm>
        <a:off x="31613" y="1675290"/>
        <a:ext cx="11663335" cy="584369"/>
      </dsp:txXfrm>
    </dsp:sp>
    <dsp:sp modelId="{FDBAC4BC-AC14-C84A-8D1A-EEA21CE2FB6A}">
      <dsp:nvSpPr>
        <dsp:cNvPr id="0" name=""/>
        <dsp:cNvSpPr/>
      </dsp:nvSpPr>
      <dsp:spPr>
        <a:xfrm>
          <a:off x="0" y="2291272"/>
          <a:ext cx="11726561" cy="950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26670" rIns="149352" bIns="26670" numCol="1" spcCol="1270" anchor="t" anchorCtr="0">
          <a:noAutofit/>
        </a:bodyPr>
        <a:lstStyle/>
        <a:p>
          <a:pPr marL="0" lvl="1" indent="0" algn="l" defTabSz="933450">
            <a:lnSpc>
              <a:spcPct val="90000"/>
            </a:lnSpc>
            <a:spcBef>
              <a:spcPct val="0"/>
            </a:spcBef>
            <a:spcAft>
              <a:spcPct val="20000"/>
            </a:spcAft>
            <a:buFont typeface="Arial" panose="020B0604020202020204" pitchFamily="34" charset="0"/>
            <a:buChar char="••"/>
            <a:tabLst/>
          </a:pPr>
          <a:r>
            <a:rPr lang="en-GB" sz="2100" kern="1200" dirty="0">
              <a:solidFill>
                <a:srgbClr val="5B9BD5">
                  <a:lumMod val="75000"/>
                </a:srgbClr>
              </a:solidFill>
              <a:latin typeface="Calibri"/>
              <a:ea typeface="+mn-ea"/>
              <a:cs typeface="+mn-cs"/>
            </a:rPr>
            <a:t>FIM and authentication technologies are constantly evolving; we would like to be at the forefront with these advancements. This would be easier to achieve in a context of a larger technical collaboration. Support for OIDC, REST APIs, non-web services</a:t>
          </a:r>
        </a:p>
      </dsp:txBody>
      <dsp:txXfrm>
        <a:off x="0" y="2291272"/>
        <a:ext cx="11726561" cy="950130"/>
      </dsp:txXfrm>
    </dsp:sp>
    <dsp:sp modelId="{4B02C0D8-97AD-7C41-A6D8-65ECC4645068}">
      <dsp:nvSpPr>
        <dsp:cNvPr id="0" name=""/>
        <dsp:cNvSpPr/>
      </dsp:nvSpPr>
      <dsp:spPr>
        <a:xfrm>
          <a:off x="0" y="3241402"/>
          <a:ext cx="11726561" cy="64759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lvl="0" algn="l" defTabSz="1200150">
            <a:lnSpc>
              <a:spcPct val="90000"/>
            </a:lnSpc>
            <a:spcBef>
              <a:spcPct val="0"/>
            </a:spcBef>
            <a:spcAft>
              <a:spcPct val="35000"/>
            </a:spcAft>
          </a:pPr>
          <a:r>
            <a:rPr lang="en-US" sz="2700" b="1" kern="1200" dirty="0"/>
            <a:t>Training and Service Support</a:t>
          </a:r>
        </a:p>
      </dsp:txBody>
      <dsp:txXfrm>
        <a:off x="31613" y="3273015"/>
        <a:ext cx="11663335" cy="584369"/>
      </dsp:txXfrm>
    </dsp:sp>
    <dsp:sp modelId="{21A311BB-89B0-C74E-8DD5-672BBF9052B4}">
      <dsp:nvSpPr>
        <dsp:cNvPr id="0" name=""/>
        <dsp:cNvSpPr/>
      </dsp:nvSpPr>
      <dsp:spPr>
        <a:xfrm>
          <a:off x="0" y="3888997"/>
          <a:ext cx="11726561" cy="950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72318" tIns="26670" rIns="149352" bIns="26670" numCol="1" spcCol="1270" anchor="t" anchorCtr="0">
          <a:noAutofit/>
        </a:bodyPr>
        <a:lstStyle/>
        <a:p>
          <a:pPr marL="0" lvl="1" indent="0" algn="l" defTabSz="933450">
            <a:lnSpc>
              <a:spcPct val="90000"/>
            </a:lnSpc>
            <a:spcBef>
              <a:spcPct val="0"/>
            </a:spcBef>
            <a:spcAft>
              <a:spcPct val="20000"/>
            </a:spcAft>
            <a:buFont typeface="Arial" panose="020B0604020202020204" pitchFamily="34" charset="0"/>
            <a:buChar char="••"/>
            <a:tabLst/>
          </a:pPr>
          <a:r>
            <a:rPr lang="en-GB" sz="2100" kern="1200" dirty="0">
              <a:solidFill>
                <a:srgbClr val="5B9BD5">
                  <a:lumMod val="75000"/>
                </a:srgbClr>
              </a:solidFill>
              <a:latin typeface="Calibri"/>
              <a:ea typeface="+mn-ea"/>
              <a:cs typeface="+mn-cs"/>
            </a:rPr>
            <a:t>FIM technologies are still relatively complex and demand specific training and support, especially for the service providers’ engineers in order to enable the rapid growth of the number of services in a secure environment. </a:t>
          </a:r>
          <a:endParaRPr lang="en-US" sz="2100" kern="1200" dirty="0">
            <a:solidFill>
              <a:srgbClr val="5B9BD5">
                <a:lumMod val="75000"/>
              </a:srgbClr>
            </a:solidFill>
            <a:latin typeface="Calibri"/>
            <a:ea typeface="+mn-ea"/>
            <a:cs typeface="+mn-cs"/>
          </a:endParaRPr>
        </a:p>
      </dsp:txBody>
      <dsp:txXfrm>
        <a:off x="0" y="3888997"/>
        <a:ext cx="11726561" cy="950130"/>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4.jpeg>
</file>

<file path=ppt/media/image15.jpeg>
</file>

<file path=ppt/media/image16.jpeg>
</file>

<file path=ppt/media/image17.jpeg>
</file>

<file path=ppt/media/image18.jpe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tmp>
</file>

<file path=ppt/media/image27.png>
</file>

<file path=ppt/media/image28.png>
</file>

<file path=ppt/media/image29.png>
</file>

<file path=ppt/media/image3.jpg>
</file>

<file path=ppt/media/image30.png>
</file>

<file path=ppt/media/image31.tiff>
</file>

<file path=ppt/media/image32.jpe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tmp>
</file>

<file path=ppt/media/image41.tmp>
</file>

<file path=ppt/media/image5.png>
</file>

<file path=ppt/media/image6.jpe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E6439749-5F7E-5648-9CD6-00744CE904A7}" type="datetimeFigureOut">
              <a:t>05/11/2019</a:t>
            </a:fld>
            <a:endParaRPr lang="it-IT"/>
          </a:p>
        </p:txBody>
      </p:sp>
      <p:sp>
        <p:nvSpPr>
          <p:cNvPr id="4" name="Segnaposto immagine diapositiva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r>
              <a:rPr lang="it-IT"/>
              <a:t>Modifica gli stili del testo dello schema
Secondo livello
Terzo livello
Quarto livello
Quinto livello</a:t>
            </a:r>
          </a:p>
        </p:txBody>
      </p:sp>
      <p:sp>
        <p:nvSpPr>
          <p:cNvPr id="6" name="Segnaposto piè di pagina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CBDA7EEF-0713-214A-8A97-49F34C15B593}" type="slidenum">
              <a:t>‹N°›</a:t>
            </a:fld>
            <a:endParaRPr lang="it-IT"/>
          </a:p>
        </p:txBody>
      </p:sp>
    </p:spTree>
    <p:extLst>
      <p:ext uri="{BB962C8B-B14F-4D97-AF65-F5344CB8AC3E}">
        <p14:creationId xmlns:p14="http://schemas.microsoft.com/office/powerpoint/2010/main" val="29497010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implementation of BPA –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BC110B-1C27-4A5B-8007-E6BF4BB6C5F7}" type="slidenum">
              <a:rPr kumimoji="0" lang="en-GB"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GB"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4859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CBC110B-1C27-4A5B-8007-E6BF4BB6C5F7}" type="slidenum">
              <a:rPr kumimoji="0" lang="en-GB"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GB"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523550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4.jpeg"/><Relationship Id="rId1" Type="http://schemas.openxmlformats.org/officeDocument/2006/relationships/slideMaster" Target="../slideMasters/slideMaster3.xml"/><Relationship Id="rId4"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5.jpeg"/><Relationship Id="rId1" Type="http://schemas.openxmlformats.org/officeDocument/2006/relationships/slideMaster" Target="../slideMasters/slideMaster3.xml"/><Relationship Id="rId4"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6.jpeg"/><Relationship Id="rId1" Type="http://schemas.openxmlformats.org/officeDocument/2006/relationships/slideMaster" Target="../slideMasters/slideMaster3.xml"/><Relationship Id="rId4" Type="http://schemas.openxmlformats.org/officeDocument/2006/relationships/image" Target="../media/image13.emf"/></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7.jpeg"/><Relationship Id="rId1" Type="http://schemas.openxmlformats.org/officeDocument/2006/relationships/slideMaster" Target="../slideMasters/slideMaster3.xml"/><Relationship Id="rId4" Type="http://schemas.openxmlformats.org/officeDocument/2006/relationships/image" Target="../media/image13.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8.jpeg"/><Relationship Id="rId1" Type="http://schemas.openxmlformats.org/officeDocument/2006/relationships/slideMaster" Target="../slideMasters/slideMaster3.xml"/><Relationship Id="rId5" Type="http://schemas.openxmlformats.org/officeDocument/2006/relationships/image" Target="../media/image19.png"/><Relationship Id="rId4" Type="http://schemas.openxmlformats.org/officeDocument/2006/relationships/image" Target="../media/image13.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Diapositive de titre">
    <p:spTree>
      <p:nvGrpSpPr>
        <p:cNvPr id="1" name=""/>
        <p:cNvGrpSpPr/>
        <p:nvPr/>
      </p:nvGrpSpPr>
      <p:grpSpPr>
        <a:xfrm>
          <a:off x="0" y="0"/>
          <a:ext cx="0" cy="0"/>
          <a:chOff x="0" y="0"/>
          <a:chExt cx="0" cy="0"/>
        </a:xfrm>
      </p:grpSpPr>
      <p:sp>
        <p:nvSpPr>
          <p:cNvPr id="2" name="Holder 2"/>
          <p:cNvSpPr>
            <a:spLocks noGrp="1"/>
          </p:cNvSpPr>
          <p:nvPr>
            <p:ph type="ctrTitle"/>
          </p:nvPr>
        </p:nvSpPr>
        <p:spPr>
          <a:xfrm>
            <a:off x="1638896" y="2890391"/>
            <a:ext cx="6971704" cy="538609"/>
          </a:xfrm>
          <a:prstGeom prst="rect">
            <a:avLst/>
          </a:prstGeom>
        </p:spPr>
        <p:txBody>
          <a:bodyPr wrap="square" lIns="0" tIns="0" rIns="0" bIns="0">
            <a:spAutoFit/>
          </a:bodyPr>
          <a:lstStyle>
            <a:lvl1pPr>
              <a:defRPr sz="3500" b="1">
                <a:latin typeface="Muli" pitchFamily="2" charset="77"/>
              </a:defRPr>
            </a:lvl1pPr>
          </a:lstStyle>
          <a:p>
            <a:r>
              <a:rPr lang="fr-FR" smtClean="0"/>
              <a:t>Modifiez le style du titre</a:t>
            </a:r>
            <a:endParaRPr/>
          </a:p>
        </p:txBody>
      </p:sp>
      <p:sp>
        <p:nvSpPr>
          <p:cNvPr id="3" name="Holder 3"/>
          <p:cNvSpPr>
            <a:spLocks noGrp="1"/>
          </p:cNvSpPr>
          <p:nvPr>
            <p:ph type="subTitle" idx="4"/>
          </p:nvPr>
        </p:nvSpPr>
        <p:spPr>
          <a:xfrm>
            <a:off x="1638897" y="4278868"/>
            <a:ext cx="6971704" cy="369332"/>
          </a:xfrm>
          <a:prstGeom prst="rect">
            <a:avLst/>
          </a:prstGeom>
        </p:spPr>
        <p:txBody>
          <a:bodyPr wrap="square" lIns="0" tIns="0" rIns="0" bIns="0">
            <a:spAutoFit/>
          </a:bodyPr>
          <a:lstStyle>
            <a:lvl1pPr>
              <a:defRPr b="1">
                <a:latin typeface="Muli" pitchFamily="2" charset="77"/>
              </a:defRPr>
            </a:lvl1pPr>
          </a:lstStyle>
          <a:p>
            <a:r>
              <a:rPr lang="fr-FR" smtClean="0"/>
              <a:t>Modifier le style des sous-titres du masque</a:t>
            </a:r>
            <a:endParaRPr/>
          </a:p>
        </p:txBody>
      </p:sp>
      <p:sp>
        <p:nvSpPr>
          <p:cNvPr id="15" name="Segnaposto data 3">
            <a:extLst>
              <a:ext uri="{FF2B5EF4-FFF2-40B4-BE49-F238E27FC236}">
                <a16:creationId xmlns:a16="http://schemas.microsoft.com/office/drawing/2014/main" id="{B0B3840B-4F8F-5D4A-BE4D-515BFFFA0B34}"/>
              </a:ext>
            </a:extLst>
          </p:cNvPr>
          <p:cNvSpPr>
            <a:spLocks noGrp="1"/>
          </p:cNvSpPr>
          <p:nvPr>
            <p:ph type="dt" sz="half" idx="2"/>
          </p:nvPr>
        </p:nvSpPr>
        <p:spPr>
          <a:xfrm>
            <a:off x="1644122" y="6416675"/>
            <a:ext cx="2743200" cy="365125"/>
          </a:xfrm>
          <a:prstGeom prst="rect">
            <a:avLst/>
          </a:prstGeom>
        </p:spPr>
        <p:txBody>
          <a:bodyPr/>
          <a:lstStyle>
            <a:lvl1pPr>
              <a:defRPr sz="1000">
                <a:latin typeface="Muli" pitchFamily="2" charset="77"/>
              </a:defRPr>
            </a:lvl1pPr>
          </a:lstStyle>
          <a:p>
            <a:fld id="{D1CB468B-6234-D04B-A2D7-7545AE22986B}" type="datetime1">
              <a:t>05/11/2019</a:t>
            </a:fld>
            <a:endParaRPr lang="it-IT"/>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bjectives">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pic>
        <p:nvPicPr>
          <p:cNvPr id="15" name="Picture 1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23" name="Rounded Rectangle 22"/>
          <p:cNvSpPr/>
          <p:nvPr userDrawn="1"/>
        </p:nvSpPr>
        <p:spPr bwMode="auto">
          <a:xfrm>
            <a:off x="504649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Achievements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8" name="Content Placeholder 2"/>
          <p:cNvSpPr>
            <a:spLocks noGrp="1"/>
          </p:cNvSpPr>
          <p:nvPr>
            <p:ph idx="1"/>
          </p:nvPr>
        </p:nvSpPr>
        <p:spPr>
          <a:xfrm>
            <a:off x="451989" y="1494700"/>
            <a:ext cx="11208788"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Rounded Rectangle 11"/>
          <p:cNvSpPr/>
          <p:nvPr userDrawn="1"/>
        </p:nvSpPr>
        <p:spPr bwMode="auto">
          <a:xfrm>
            <a:off x="2858129" y="6544742"/>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11" name="Rectangle 10"/>
          <p:cNvSpPr/>
          <p:nvPr userDrawn="1"/>
        </p:nvSpPr>
        <p:spPr>
          <a:xfrm>
            <a:off x="518178"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p:cNvSpPr/>
          <p:nvPr userDrawn="1"/>
        </p:nvSpPr>
        <p:spPr bwMode="auto">
          <a:xfrm>
            <a:off x="518169" y="6530244"/>
            <a:ext cx="1406296"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1">
                <a:solidFill>
                  <a:srgbClr val="004360"/>
                </a:solidFill>
              </a:rPr>
              <a:t>Objectives</a:t>
            </a:r>
          </a:p>
        </p:txBody>
      </p:sp>
      <p:sp>
        <p:nvSpPr>
          <p:cNvPr id="4" name="Title 3"/>
          <p:cNvSpPr>
            <a:spLocks noGrp="1"/>
          </p:cNvSpPr>
          <p:nvPr>
            <p:ph type="title"/>
          </p:nvPr>
        </p:nvSpPr>
        <p:spPr/>
        <p:txBody>
          <a:bodyPr/>
          <a:lstStyle/>
          <a:p>
            <a:r>
              <a:rPr lang="en-US" dirty="0"/>
              <a:t>Click to edit Master title style</a:t>
            </a:r>
            <a:endParaRPr lang="en-GB" dirty="0"/>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‹N°›</a:t>
            </a:fld>
            <a:endParaRPr lang="en-GB"/>
          </a:p>
        </p:txBody>
      </p:sp>
    </p:spTree>
    <p:extLst>
      <p:ext uri="{BB962C8B-B14F-4D97-AF65-F5344CB8AC3E}">
        <p14:creationId xmlns:p14="http://schemas.microsoft.com/office/powerpoint/2010/main" val="346173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chievements">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774832" y="6534150"/>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439738" y="1493931"/>
            <a:ext cx="11295061"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Rectangle 10"/>
          <p:cNvSpPr/>
          <p:nvPr userDrawn="1"/>
        </p:nvSpPr>
        <p:spPr>
          <a:xfrm>
            <a:off x="5253757"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ounded Rectangle 11"/>
          <p:cNvSpPr/>
          <p:nvPr userDrawn="1"/>
        </p:nvSpPr>
        <p:spPr bwMode="auto">
          <a:xfrm>
            <a:off x="5289718"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Achievements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‹N°›</a:t>
            </a:fld>
            <a:endParaRPr lang="en-GB"/>
          </a:p>
        </p:txBody>
      </p:sp>
      <p:pic>
        <p:nvPicPr>
          <p:cNvPr id="14"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40116085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Achievement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605" y="-974"/>
            <a:ext cx="12192000" cy="1333948"/>
          </a:xfrm>
          <a:prstGeom prst="rect">
            <a:avLst/>
          </a:prstGeom>
        </p:spPr>
      </p:pic>
      <p:sp>
        <p:nvSpPr>
          <p:cNvPr id="15" name="Oval 14"/>
          <p:cNvSpPr/>
          <p:nvPr userDrawn="1"/>
        </p:nvSpPr>
        <p:spPr>
          <a:xfrm>
            <a:off x="11238739" y="1021510"/>
            <a:ext cx="1065404" cy="1065404"/>
          </a:xfrm>
          <a:prstGeom prst="ellipse">
            <a:avLst/>
          </a:prstGeom>
          <a:solidFill>
            <a:srgbClr val="124E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774832" y="6534150"/>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507040" y="1544285"/>
            <a:ext cx="918389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Rectangle 10"/>
          <p:cNvSpPr/>
          <p:nvPr userDrawn="1"/>
        </p:nvSpPr>
        <p:spPr>
          <a:xfrm>
            <a:off x="5253757"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ounded Rectangle 11"/>
          <p:cNvSpPr/>
          <p:nvPr userDrawn="1"/>
        </p:nvSpPr>
        <p:spPr bwMode="auto">
          <a:xfrm>
            <a:off x="5289718"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Achievements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‹N°›</a:t>
            </a:fld>
            <a:endParaRPr lang="en-GB"/>
          </a:p>
        </p:txBody>
      </p:sp>
      <p:pic>
        <p:nvPicPr>
          <p:cNvPr id="14"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18" name="Oval 17"/>
          <p:cNvSpPr/>
          <p:nvPr userDrawn="1"/>
        </p:nvSpPr>
        <p:spPr>
          <a:xfrm>
            <a:off x="11979756" y="2086914"/>
            <a:ext cx="424487" cy="424487"/>
          </a:xfrm>
          <a:prstGeom prst="ellipse">
            <a:avLst/>
          </a:prstGeom>
          <a:solidFill>
            <a:srgbClr val="00B0F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p:cNvSpPr/>
          <p:nvPr userDrawn="1"/>
        </p:nvSpPr>
        <p:spPr>
          <a:xfrm>
            <a:off x="11724327" y="2511401"/>
            <a:ext cx="216503" cy="216503"/>
          </a:xfrm>
          <a:prstGeom prst="ellipse">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065044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clusions">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3" name="Rounded Rectangle 22"/>
          <p:cNvSpPr/>
          <p:nvPr userDrawn="1"/>
        </p:nvSpPr>
        <p:spPr bwMode="auto">
          <a:xfrm>
            <a:off x="504649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Achievements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818294"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460698" y="1502899"/>
            <a:ext cx="10515600" cy="4351338"/>
          </a:xfrm>
        </p:spPr>
        <p:txBody>
          <a:bodyPr/>
          <a:lstStyle>
            <a:lvl1pPr>
              <a:buClr>
                <a:schemeClr val="accent5">
                  <a:lumMod val="50000"/>
                </a:schemeClr>
              </a:buClr>
              <a:defRPr/>
            </a:lvl1pPr>
            <a:lvl2pPr>
              <a:buClr>
                <a:schemeClr val="accent5">
                  <a:lumMod val="50000"/>
                </a:schemeClr>
              </a:buClr>
              <a:defRPr/>
            </a:lvl2pPr>
            <a:lvl3pPr>
              <a:buClr>
                <a:schemeClr val="accent5">
                  <a:lumMod val="50000"/>
                </a:schemeClr>
              </a:buClr>
              <a:defRPr/>
            </a:lvl3pPr>
            <a:lvl4pPr>
              <a:buClr>
                <a:schemeClr val="accent5">
                  <a:lumMod val="50000"/>
                </a:schemeClr>
              </a:buClr>
              <a:defRPr/>
            </a:lvl4pPr>
            <a:lvl5pPr>
              <a:buClr>
                <a:schemeClr val="accent5">
                  <a:lumMod val="50000"/>
                </a:schemeClr>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18" name="Rectangle 17"/>
          <p:cNvSpPr/>
          <p:nvPr userDrawn="1"/>
        </p:nvSpPr>
        <p:spPr>
          <a:xfrm>
            <a:off x="7492758"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ounded Rectangle 18"/>
          <p:cNvSpPr/>
          <p:nvPr userDrawn="1"/>
        </p:nvSpPr>
        <p:spPr bwMode="auto">
          <a:xfrm>
            <a:off x="7503040"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Conclusions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‹N°›</a:t>
            </a:fld>
            <a:endParaRPr lang="en-GB"/>
          </a:p>
        </p:txBody>
      </p:sp>
      <p:pic>
        <p:nvPicPr>
          <p:cNvPr id="12" name="Picture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31559853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Objectives">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pic>
        <p:nvPicPr>
          <p:cNvPr id="15" name="Picture 14"/>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23" name="Rounded Rectangle 22"/>
          <p:cNvSpPr/>
          <p:nvPr userDrawn="1"/>
        </p:nvSpPr>
        <p:spPr bwMode="auto">
          <a:xfrm>
            <a:off x="504649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Achievements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8" name="Content Placeholder 2"/>
          <p:cNvSpPr>
            <a:spLocks noGrp="1"/>
          </p:cNvSpPr>
          <p:nvPr>
            <p:ph idx="1"/>
          </p:nvPr>
        </p:nvSpPr>
        <p:spPr>
          <a:xfrm>
            <a:off x="451989" y="1494700"/>
            <a:ext cx="11208788"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Rounded Rectangle 11"/>
          <p:cNvSpPr/>
          <p:nvPr userDrawn="1"/>
        </p:nvSpPr>
        <p:spPr bwMode="auto">
          <a:xfrm>
            <a:off x="2858129" y="6544742"/>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11" name="Rectangle 10"/>
          <p:cNvSpPr/>
          <p:nvPr userDrawn="1"/>
        </p:nvSpPr>
        <p:spPr>
          <a:xfrm>
            <a:off x="518178"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p:cNvSpPr/>
          <p:nvPr userDrawn="1"/>
        </p:nvSpPr>
        <p:spPr bwMode="auto">
          <a:xfrm>
            <a:off x="518169" y="6530244"/>
            <a:ext cx="1406296"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1">
                <a:solidFill>
                  <a:srgbClr val="004360"/>
                </a:solidFill>
              </a:rPr>
              <a:t>Objectives</a:t>
            </a:r>
          </a:p>
        </p:txBody>
      </p:sp>
      <p:sp>
        <p:nvSpPr>
          <p:cNvPr id="4" name="Title 3"/>
          <p:cNvSpPr>
            <a:spLocks noGrp="1"/>
          </p:cNvSpPr>
          <p:nvPr>
            <p:ph type="title"/>
          </p:nvPr>
        </p:nvSpPr>
        <p:spPr/>
        <p:txBody>
          <a:bodyPr/>
          <a:lstStyle/>
          <a:p>
            <a:r>
              <a:rPr lang="en-US"/>
              <a:t>Click to edit Master title style</a:t>
            </a:r>
            <a:endParaRPr lang="en-GB" dirty="0"/>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‹N°›</a:t>
            </a:fld>
            <a:endParaRPr lang="en-GB"/>
          </a:p>
        </p:txBody>
      </p:sp>
    </p:spTree>
    <p:extLst>
      <p:ext uri="{BB962C8B-B14F-4D97-AF65-F5344CB8AC3E}">
        <p14:creationId xmlns:p14="http://schemas.microsoft.com/office/powerpoint/2010/main" val="10403291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hallenges">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pic>
        <p:nvPicPr>
          <p:cNvPr id="14"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3" name="Rounded Rectangle 22"/>
          <p:cNvSpPr/>
          <p:nvPr userDrawn="1"/>
        </p:nvSpPr>
        <p:spPr bwMode="auto">
          <a:xfrm>
            <a:off x="504649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Achievements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8" name="Content Placeholder 2"/>
          <p:cNvSpPr>
            <a:spLocks noGrp="1"/>
          </p:cNvSpPr>
          <p:nvPr>
            <p:ph idx="1"/>
          </p:nvPr>
        </p:nvSpPr>
        <p:spPr>
          <a:xfrm>
            <a:off x="452248" y="1503151"/>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Rectangle 11"/>
          <p:cNvSpPr/>
          <p:nvPr userDrawn="1"/>
        </p:nvSpPr>
        <p:spPr>
          <a:xfrm>
            <a:off x="2690730"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Rounded Rectangle 12"/>
          <p:cNvSpPr/>
          <p:nvPr userDrawn="1"/>
        </p:nvSpPr>
        <p:spPr bwMode="auto">
          <a:xfrm>
            <a:off x="271063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Challenges</a:t>
            </a:r>
          </a:p>
        </p:txBody>
      </p:sp>
      <p:sp>
        <p:nvSpPr>
          <p:cNvPr id="4" name="Title 3"/>
          <p:cNvSpPr>
            <a:spLocks noGrp="1"/>
          </p:cNvSpPr>
          <p:nvPr>
            <p:ph type="title"/>
          </p:nvPr>
        </p:nvSpPr>
        <p:spPr/>
        <p:txBody>
          <a:bodyPr/>
          <a:lstStyle/>
          <a:p>
            <a:r>
              <a:rPr lang="en-US"/>
              <a:t>Click to edit Master title style</a:t>
            </a:r>
            <a:endParaRPr lang="en-GB" dirty="0"/>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‹N°›</a:t>
            </a:fld>
            <a:endParaRPr lang="en-GB"/>
          </a:p>
        </p:txBody>
      </p:sp>
    </p:spTree>
    <p:extLst>
      <p:ext uri="{BB962C8B-B14F-4D97-AF65-F5344CB8AC3E}">
        <p14:creationId xmlns:p14="http://schemas.microsoft.com/office/powerpoint/2010/main" val="25991826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Achievements">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774832" y="6534150"/>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439738" y="1493931"/>
            <a:ext cx="11295061"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Rectangle 10"/>
          <p:cNvSpPr/>
          <p:nvPr userDrawn="1"/>
        </p:nvSpPr>
        <p:spPr>
          <a:xfrm>
            <a:off x="5253757"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ounded Rectangle 11"/>
          <p:cNvSpPr/>
          <p:nvPr userDrawn="1"/>
        </p:nvSpPr>
        <p:spPr bwMode="auto">
          <a:xfrm>
            <a:off x="5289718"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Achievements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‹N°›</a:t>
            </a:fld>
            <a:endParaRPr lang="en-GB"/>
          </a:p>
        </p:txBody>
      </p:sp>
      <p:pic>
        <p:nvPicPr>
          <p:cNvPr id="14"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34503234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Achievements">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22605" y="-974"/>
            <a:ext cx="12192000" cy="1333948"/>
          </a:xfrm>
          <a:prstGeom prst="rect">
            <a:avLst/>
          </a:prstGeom>
        </p:spPr>
      </p:pic>
      <p:sp>
        <p:nvSpPr>
          <p:cNvPr id="15" name="Oval 14"/>
          <p:cNvSpPr/>
          <p:nvPr userDrawn="1"/>
        </p:nvSpPr>
        <p:spPr>
          <a:xfrm>
            <a:off x="11238739" y="1021510"/>
            <a:ext cx="1065404" cy="1065404"/>
          </a:xfrm>
          <a:prstGeom prst="ellipse">
            <a:avLst/>
          </a:prstGeom>
          <a:solidFill>
            <a:srgbClr val="124E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4" name="Rounded Rectangle 23"/>
          <p:cNvSpPr/>
          <p:nvPr userDrawn="1"/>
        </p:nvSpPr>
        <p:spPr bwMode="auto">
          <a:xfrm>
            <a:off x="7284333"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Conclusions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774832" y="6534150"/>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507040" y="1544285"/>
            <a:ext cx="918389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1" name="Rectangle 10"/>
          <p:cNvSpPr/>
          <p:nvPr userDrawn="1"/>
        </p:nvSpPr>
        <p:spPr>
          <a:xfrm>
            <a:off x="5253757"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ounded Rectangle 11"/>
          <p:cNvSpPr/>
          <p:nvPr userDrawn="1"/>
        </p:nvSpPr>
        <p:spPr bwMode="auto">
          <a:xfrm>
            <a:off x="5289718"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Achievements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‹N°›</a:t>
            </a:fld>
            <a:endParaRPr lang="en-GB"/>
          </a:p>
        </p:txBody>
      </p:sp>
      <p:pic>
        <p:nvPicPr>
          <p:cNvPr id="14"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18" name="Oval 17"/>
          <p:cNvSpPr/>
          <p:nvPr userDrawn="1"/>
        </p:nvSpPr>
        <p:spPr>
          <a:xfrm>
            <a:off x="11979756" y="2086914"/>
            <a:ext cx="424487" cy="424487"/>
          </a:xfrm>
          <a:prstGeom prst="ellipse">
            <a:avLst/>
          </a:prstGeom>
          <a:solidFill>
            <a:srgbClr val="00B0F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p:cNvSpPr/>
          <p:nvPr userDrawn="1"/>
        </p:nvSpPr>
        <p:spPr>
          <a:xfrm>
            <a:off x="11724327" y="2511401"/>
            <a:ext cx="216503" cy="216503"/>
          </a:xfrm>
          <a:prstGeom prst="ellipse">
            <a:avLst/>
          </a:prstGeom>
          <a:solidFill>
            <a:srgbClr val="FFC0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464871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nclusions">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sp>
        <p:nvSpPr>
          <p:cNvPr id="22" name="Rounded Rectangle 21"/>
          <p:cNvSpPr/>
          <p:nvPr userDrawn="1"/>
        </p:nvSpPr>
        <p:spPr bwMode="auto">
          <a:xfrm>
            <a:off x="580381" y="6530244"/>
            <a:ext cx="1344084" cy="323850"/>
          </a:xfrm>
          <a:prstGeom prst="round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a:lstStyle/>
          <a:p>
            <a:pPr algn="ctr" defTabSz="915988">
              <a:lnSpc>
                <a:spcPts val="1500"/>
              </a:lnSpc>
              <a:spcAft>
                <a:spcPts val="0"/>
              </a:spcAft>
              <a:defRPr/>
            </a:pPr>
            <a:r>
              <a:rPr lang="en-GB" sz="1200" b="0">
                <a:solidFill>
                  <a:schemeClr val="bg1"/>
                </a:solidFill>
              </a:rPr>
              <a:t>Objectives</a:t>
            </a:r>
          </a:p>
        </p:txBody>
      </p:sp>
      <p:sp>
        <p:nvSpPr>
          <p:cNvPr id="23" name="Rounded Rectangle 22"/>
          <p:cNvSpPr/>
          <p:nvPr userDrawn="1"/>
        </p:nvSpPr>
        <p:spPr bwMode="auto">
          <a:xfrm>
            <a:off x="5046492" y="6530244"/>
            <a:ext cx="1344012" cy="323850"/>
          </a:xfrm>
          <a:prstGeom prst="roundRect">
            <a:avLst/>
          </a:prstGeom>
          <a:noFill/>
          <a:ln w="3175" cmpd="sng">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Achievements</a:t>
            </a:r>
          </a:p>
        </p:txBody>
      </p:sp>
      <p:sp>
        <p:nvSpPr>
          <p:cNvPr id="25" name="Rounded Rectangle 24"/>
          <p:cNvSpPr/>
          <p:nvPr userDrawn="1"/>
        </p:nvSpPr>
        <p:spPr bwMode="auto">
          <a:xfrm>
            <a:off x="9522176" y="6530244"/>
            <a:ext cx="1342816"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a:solidFill>
                  <a:schemeClr val="bg1"/>
                </a:solidFill>
              </a:rPr>
              <a:t>Q&amp;A</a:t>
            </a:r>
          </a:p>
        </p:txBody>
      </p:sp>
      <p:sp>
        <p:nvSpPr>
          <p:cNvPr id="26" name="Rounded Rectangle 25"/>
          <p:cNvSpPr/>
          <p:nvPr userDrawn="1"/>
        </p:nvSpPr>
        <p:spPr bwMode="auto">
          <a:xfrm>
            <a:off x="2818294" y="6530244"/>
            <a:ext cx="1334369"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0">
                <a:solidFill>
                  <a:schemeClr val="bg1"/>
                </a:solidFill>
              </a:rPr>
              <a:t>Challenges</a:t>
            </a:r>
          </a:p>
        </p:txBody>
      </p:sp>
      <p:sp>
        <p:nvSpPr>
          <p:cNvPr id="28" name="Content Placeholder 2"/>
          <p:cNvSpPr>
            <a:spLocks noGrp="1"/>
          </p:cNvSpPr>
          <p:nvPr>
            <p:ph idx="1"/>
          </p:nvPr>
        </p:nvSpPr>
        <p:spPr>
          <a:xfrm>
            <a:off x="460698" y="1502899"/>
            <a:ext cx="10515600" cy="4351338"/>
          </a:xfrm>
        </p:spPr>
        <p:txBody>
          <a:bodyPr/>
          <a:lstStyle>
            <a:lvl1pPr>
              <a:buClr>
                <a:schemeClr val="accent5">
                  <a:lumMod val="50000"/>
                </a:schemeClr>
              </a:buClr>
              <a:defRPr/>
            </a:lvl1pPr>
            <a:lvl2pPr>
              <a:buClr>
                <a:schemeClr val="accent5">
                  <a:lumMod val="50000"/>
                </a:schemeClr>
              </a:buClr>
              <a:defRPr/>
            </a:lvl2pPr>
            <a:lvl3pPr>
              <a:buClr>
                <a:schemeClr val="accent5">
                  <a:lumMod val="50000"/>
                </a:schemeClr>
              </a:buClr>
              <a:defRPr/>
            </a:lvl3pPr>
            <a:lvl4pPr>
              <a:buClr>
                <a:schemeClr val="accent5">
                  <a:lumMod val="50000"/>
                </a:schemeClr>
              </a:buClr>
              <a:defRPr/>
            </a:lvl4pPr>
            <a:lvl5pPr>
              <a:buClr>
                <a:schemeClr val="accent5">
                  <a:lumMod val="50000"/>
                </a:schemeClr>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8" name="Rectangle 17"/>
          <p:cNvSpPr/>
          <p:nvPr userDrawn="1"/>
        </p:nvSpPr>
        <p:spPr>
          <a:xfrm>
            <a:off x="7492758" y="6528141"/>
            <a:ext cx="1406285" cy="329859"/>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ounded Rectangle 18"/>
          <p:cNvSpPr/>
          <p:nvPr userDrawn="1"/>
        </p:nvSpPr>
        <p:spPr bwMode="auto">
          <a:xfrm>
            <a:off x="7503040" y="6530244"/>
            <a:ext cx="1344013" cy="323850"/>
          </a:xfrm>
          <a:prstGeom prst="round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lstStyle/>
          <a:p>
            <a:pPr algn="ctr" defTabSz="915988">
              <a:lnSpc>
                <a:spcPts val="1500"/>
              </a:lnSpc>
              <a:spcAft>
                <a:spcPts val="0"/>
              </a:spcAft>
              <a:defRPr/>
            </a:pPr>
            <a:r>
              <a:rPr lang="en-GB" sz="1200" b="1">
                <a:solidFill>
                  <a:srgbClr val="004360"/>
                </a:solidFill>
              </a:rPr>
              <a:t>Conclusions</a:t>
            </a:r>
          </a:p>
        </p:txBody>
      </p:sp>
      <p:sp>
        <p:nvSpPr>
          <p:cNvPr id="4" name="Title 3"/>
          <p:cNvSpPr>
            <a:spLocks noGrp="1"/>
          </p:cNvSpPr>
          <p:nvPr>
            <p:ph type="title"/>
          </p:nvPr>
        </p:nvSpPr>
        <p:spPr/>
        <p:txBody>
          <a:bodyPr/>
          <a:lstStyle/>
          <a:p>
            <a:r>
              <a:rPr lang="en-US"/>
              <a:t>Click to edit Master title style</a:t>
            </a:r>
            <a:endParaRPr lang="en-GB"/>
          </a:p>
        </p:txBody>
      </p:sp>
      <p:sp>
        <p:nvSpPr>
          <p:cNvPr id="5" name="Slide Number Placeholder 4"/>
          <p:cNvSpPr>
            <a:spLocks noGrp="1"/>
          </p:cNvSpPr>
          <p:nvPr>
            <p:ph type="sldNum" sz="quarter" idx="10"/>
          </p:nvPr>
        </p:nvSpPr>
        <p:spPr/>
        <p:txBody>
          <a:bodyPr/>
          <a:lstStyle/>
          <a:p>
            <a:pPr defTabSz="914377"/>
            <a:fld id="{99DB5B91-B4E4-4EE4-BE5C-3E09032CE5EC}" type="slidenum">
              <a:rPr lang="en-GB" smtClean="0"/>
              <a:pPr defTabSz="914377"/>
              <a:t>‹N°›</a:t>
            </a:fld>
            <a:endParaRPr lang="en-GB"/>
          </a:p>
        </p:txBody>
      </p:sp>
      <p:pic>
        <p:nvPicPr>
          <p:cNvPr id="12" name="Picture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20442588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sp>
        <p:nvSpPr>
          <p:cNvPr id="19" name="Title 3"/>
          <p:cNvSpPr txBox="1">
            <a:spLocks/>
          </p:cNvSpPr>
          <p:nvPr userDrawn="1"/>
        </p:nvSpPr>
        <p:spPr>
          <a:xfrm>
            <a:off x="8229601" y="2547258"/>
            <a:ext cx="2373086" cy="152325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000" b="1" kern="1200" baseline="0">
                <a:solidFill>
                  <a:srgbClr val="004361"/>
                </a:solidFill>
                <a:latin typeface="Calibri"/>
                <a:ea typeface="Verdana" panose="020B0604030504040204" pitchFamily="34" charset="0"/>
                <a:cs typeface="Verdana" panose="020B0604030504040204" pitchFamily="34" charset="0"/>
              </a:defRPr>
            </a:lvl1pPr>
          </a:lstStyle>
          <a:p>
            <a:pPr algn="ctr"/>
            <a:endParaRPr lang="en-GB" sz="2100" b="0">
              <a:solidFill>
                <a:schemeClr val="bg1"/>
              </a:solidFill>
            </a:endParaRPr>
          </a:p>
        </p:txBody>
      </p:sp>
      <p:sp>
        <p:nvSpPr>
          <p:cNvPr id="7" name="Rectangle 6"/>
          <p:cNvSpPr/>
          <p:nvPr userDrawn="1"/>
        </p:nvSpPr>
        <p:spPr>
          <a:xfrm>
            <a:off x="-61546" y="896"/>
            <a:ext cx="12255142" cy="6844404"/>
          </a:xfrm>
          <a:prstGeom prst="rect">
            <a:avLst/>
          </a:prstGeom>
          <a:solidFill>
            <a:srgbClr val="003F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222072" y="564841"/>
            <a:ext cx="9969928" cy="5606617"/>
          </a:xfrm>
          <a:prstGeom prst="rect">
            <a:avLst/>
          </a:prstGeom>
        </p:spPr>
      </p:pic>
      <p:sp>
        <p:nvSpPr>
          <p:cNvPr id="9" name="Rectangle 3"/>
          <p:cNvSpPr txBox="1">
            <a:spLocks noChangeArrowheads="1"/>
          </p:cNvSpPr>
          <p:nvPr userDrawn="1"/>
        </p:nvSpPr>
        <p:spPr bwMode="auto">
          <a:xfrm>
            <a:off x="848735" y="2859292"/>
            <a:ext cx="4400273" cy="710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a:spcBef>
                <a:spcPct val="20000"/>
              </a:spcBef>
              <a:buClr>
                <a:srgbClr val="B4D100"/>
              </a:buClr>
              <a:buSzPct val="80000"/>
            </a:pPr>
            <a:r>
              <a:rPr lang="en-US" sz="4800">
                <a:solidFill>
                  <a:schemeClr val="bg1"/>
                </a:solidFill>
                <a:latin typeface="+mn-lt"/>
              </a:rPr>
              <a:t>Any questions?</a:t>
            </a:r>
          </a:p>
          <a:p>
            <a:pPr eaLnBrk="1" hangingPunct="1">
              <a:spcBef>
                <a:spcPct val="20000"/>
              </a:spcBef>
              <a:buClr>
                <a:srgbClr val="B4D100"/>
              </a:buClr>
              <a:buSzPct val="80000"/>
            </a:pPr>
            <a:endParaRPr lang="en-US" sz="1800">
              <a:solidFill>
                <a:schemeClr val="bg1"/>
              </a:solidFill>
              <a:latin typeface="Arial" charset="0"/>
            </a:endParaRPr>
          </a:p>
        </p:txBody>
      </p:sp>
      <p:sp>
        <p:nvSpPr>
          <p:cNvPr id="10" name="Rectangle 2"/>
          <p:cNvSpPr txBox="1">
            <a:spLocks noChangeArrowheads="1"/>
          </p:cNvSpPr>
          <p:nvPr userDrawn="1"/>
        </p:nvSpPr>
        <p:spPr bwMode="auto">
          <a:xfrm>
            <a:off x="848735" y="2072426"/>
            <a:ext cx="5397326" cy="10179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r>
              <a:rPr lang="en-GB" sz="4800" b="1">
                <a:solidFill>
                  <a:schemeClr val="accent4"/>
                </a:solidFill>
                <a:latin typeface="+mn-lt"/>
              </a:rPr>
              <a:t>Thank you</a:t>
            </a:r>
          </a:p>
        </p:txBody>
      </p:sp>
    </p:spTree>
    <p:extLst>
      <p:ext uri="{BB962C8B-B14F-4D97-AF65-F5344CB8AC3E}">
        <p14:creationId xmlns:p14="http://schemas.microsoft.com/office/powerpoint/2010/main" val="1438710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Holder 2"/>
          <p:cNvSpPr>
            <a:spLocks noGrp="1"/>
          </p:cNvSpPr>
          <p:nvPr>
            <p:ph type="title"/>
          </p:nvPr>
        </p:nvSpPr>
        <p:spPr>
          <a:xfrm>
            <a:off x="462776" y="527964"/>
            <a:ext cx="7310043" cy="446276"/>
          </a:xfrm>
        </p:spPr>
        <p:txBody>
          <a:bodyPr lIns="0" tIns="0" rIns="0" bIns="0"/>
          <a:lstStyle>
            <a:lvl1pPr>
              <a:defRPr sz="2900" b="1" i="0">
                <a:solidFill>
                  <a:srgbClr val="4C4D4F"/>
                </a:solidFill>
                <a:latin typeface="Muli" pitchFamily="2" charset="77"/>
                <a:cs typeface="Arial"/>
              </a:defRPr>
            </a:lvl1pPr>
          </a:lstStyle>
          <a:p>
            <a:r>
              <a:rPr lang="fr-FR" smtClean="0"/>
              <a:t>Modifiez le style du titre</a:t>
            </a:r>
            <a:endParaRPr/>
          </a:p>
        </p:txBody>
      </p:sp>
      <p:sp>
        <p:nvSpPr>
          <p:cNvPr id="3" name="Holder 3"/>
          <p:cNvSpPr>
            <a:spLocks noGrp="1"/>
          </p:cNvSpPr>
          <p:nvPr>
            <p:ph type="body" idx="1"/>
          </p:nvPr>
        </p:nvSpPr>
        <p:spPr>
          <a:xfrm>
            <a:off x="462776" y="1194561"/>
            <a:ext cx="10130713" cy="369332"/>
          </a:xfrm>
        </p:spPr>
        <p:txBody>
          <a:bodyPr lIns="0" tIns="0" rIns="0" bIns="0"/>
          <a:lstStyle>
            <a:lvl1pPr>
              <a:defRPr sz="2400" b="1" i="0">
                <a:solidFill>
                  <a:srgbClr val="4C4D4F"/>
                </a:solidFill>
                <a:latin typeface="Muli" pitchFamily="2" charset="77"/>
                <a:cs typeface="Arial"/>
              </a:defRPr>
            </a:lvl1pPr>
          </a:lstStyle>
          <a:p>
            <a:pPr lvl="0"/>
            <a:r>
              <a:rPr lang="fr-FR" smtClean="0"/>
              <a:t>Modifier les styles du texte du masque</a:t>
            </a:r>
          </a:p>
        </p:txBody>
      </p:sp>
      <p:sp>
        <p:nvSpPr>
          <p:cNvPr id="14" name="Segnaposto data 3">
            <a:extLst>
              <a:ext uri="{FF2B5EF4-FFF2-40B4-BE49-F238E27FC236}">
                <a16:creationId xmlns:a16="http://schemas.microsoft.com/office/drawing/2014/main" id="{D30CDEB2-DA54-DE45-AD6C-F8DC9C60A982}"/>
              </a:ext>
            </a:extLst>
          </p:cNvPr>
          <p:cNvSpPr>
            <a:spLocks noGrp="1"/>
          </p:cNvSpPr>
          <p:nvPr>
            <p:ph type="dt" sz="half" idx="2"/>
          </p:nvPr>
        </p:nvSpPr>
        <p:spPr>
          <a:xfrm>
            <a:off x="1644122" y="6416675"/>
            <a:ext cx="2743200" cy="365125"/>
          </a:xfrm>
          <a:prstGeom prst="rect">
            <a:avLst/>
          </a:prstGeom>
        </p:spPr>
        <p:txBody>
          <a:bodyPr/>
          <a:lstStyle>
            <a:lvl1pPr>
              <a:defRPr sz="1000">
                <a:latin typeface="Muli" pitchFamily="2" charset="77"/>
              </a:defRPr>
            </a:lvl1pPr>
          </a:lstStyle>
          <a:p>
            <a:fld id="{95B7B0B5-0B63-3644-99A4-AB904A50937F}" type="datetime1">
              <a:t>05/11/2019</a:t>
            </a:fld>
            <a:endParaRPr lang="it-IT"/>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824579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9327386" y="0"/>
            <a:ext cx="2864614" cy="6858000"/>
          </a:xfrm>
          <a:prstGeom prst="rect">
            <a:avLst/>
          </a:prstGeom>
        </p:spPr>
      </p:pic>
      <p:sp>
        <p:nvSpPr>
          <p:cNvPr id="3" name="Text Placeholder 6"/>
          <p:cNvSpPr txBox="1">
            <a:spLocks/>
          </p:cNvSpPr>
          <p:nvPr userDrawn="1"/>
        </p:nvSpPr>
        <p:spPr>
          <a:xfrm>
            <a:off x="8785191" y="6317559"/>
            <a:ext cx="1532963" cy="340679"/>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sz="1400">
                <a:solidFill>
                  <a:srgbClr val="03435F"/>
                </a:solidFill>
              </a:rPr>
              <a:t>www.geant.org</a:t>
            </a:r>
            <a:endParaRPr lang="en-GB" sz="1400">
              <a:solidFill>
                <a:srgbClr val="03435F"/>
              </a:solidFill>
            </a:endParaRPr>
          </a:p>
        </p:txBody>
      </p:sp>
      <p:pic>
        <p:nvPicPr>
          <p:cNvPr id="4" name="Picture 3"/>
          <p:cNvPicPr>
            <a:picLocks noChangeAspect="1"/>
          </p:cNvPicPr>
          <p:nvPr userDrawn="1"/>
        </p:nvPicPr>
        <p:blipFill rotWithShape="1">
          <a:blip r:embed="rId3" cstate="screen">
            <a:extLst>
              <a:ext uri="{28A0092B-C50C-407E-A947-70E740481C1C}">
                <a14:useLocalDpi xmlns:a14="http://schemas.microsoft.com/office/drawing/2010/main"/>
              </a:ext>
            </a:extLst>
          </a:blip>
          <a:srcRect b="18335"/>
          <a:stretch/>
        </p:blipFill>
        <p:spPr>
          <a:xfrm>
            <a:off x="10787186" y="6071366"/>
            <a:ext cx="1099028" cy="511436"/>
          </a:xfrm>
          <a:prstGeom prst="rect">
            <a:avLst/>
          </a:prstGeom>
        </p:spPr>
      </p:pic>
      <p:sp>
        <p:nvSpPr>
          <p:cNvPr id="7" name="Text Placeholder 24"/>
          <p:cNvSpPr>
            <a:spLocks noGrp="1"/>
          </p:cNvSpPr>
          <p:nvPr>
            <p:ph idx="1"/>
          </p:nvPr>
        </p:nvSpPr>
        <p:spPr>
          <a:xfrm>
            <a:off x="1562986" y="1428050"/>
            <a:ext cx="8633637" cy="4351338"/>
          </a:xfrm>
          <a:prstGeom prst="rect">
            <a:avLst/>
          </a:prstGeom>
        </p:spPr>
        <p:txBody>
          <a:bodyPr vert="horz" lIns="91440" tIns="45720" rIns="91440" bIns="45720" rtlCol="0">
            <a:normAutofit/>
          </a:bodyPr>
          <a:lstStyle>
            <a:lvl1pPr>
              <a:defRPr>
                <a:solidFill>
                  <a:schemeClr val="accent1">
                    <a:lumMod val="50000"/>
                  </a:schemeClr>
                </a:solidFill>
              </a:defRPr>
            </a:lvl1pPr>
            <a:lvl2pPr>
              <a:defRPr>
                <a:solidFill>
                  <a:schemeClr val="accent1">
                    <a:lumMod val="50000"/>
                  </a:schemeClr>
                </a:solidFill>
              </a:defRPr>
            </a:lvl2pPr>
            <a:lvl3pPr>
              <a:defRPr>
                <a:solidFill>
                  <a:schemeClr val="accent1">
                    <a:lumMod val="50000"/>
                  </a:schemeClr>
                </a:solidFill>
              </a:defRPr>
            </a:lvl3pPr>
            <a:lvl4pPr>
              <a:defRPr>
                <a:solidFill>
                  <a:schemeClr val="accent1">
                    <a:lumMod val="50000"/>
                  </a:schemeClr>
                </a:solidFill>
              </a:defRPr>
            </a:lvl4pPr>
            <a:lvl5pPr>
              <a:defRPr>
                <a:solidFill>
                  <a:schemeClr val="accent1">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9" name="Title Placeholder 1"/>
          <p:cNvSpPr>
            <a:spLocks noGrp="1"/>
          </p:cNvSpPr>
          <p:nvPr>
            <p:ph type="title"/>
          </p:nvPr>
        </p:nvSpPr>
        <p:spPr>
          <a:xfrm>
            <a:off x="1562986" y="705164"/>
            <a:ext cx="9894723" cy="430909"/>
          </a:xfrm>
          <a:prstGeom prst="rect">
            <a:avLst/>
          </a:prstGeom>
        </p:spPr>
        <p:txBody>
          <a:bodyPr vert="horz" lIns="91440" tIns="45720" rIns="91440" bIns="45720" rtlCol="0" anchor="ctr">
            <a:normAutofit/>
          </a:bodyPr>
          <a:lstStyle/>
          <a:p>
            <a:r>
              <a:rPr lang="en-US" dirty="0"/>
              <a:t>Click to edit Master title style</a:t>
            </a:r>
            <a:endParaRPr lang="en-GB" dirty="0"/>
          </a:p>
        </p:txBody>
      </p:sp>
    </p:spTree>
    <p:extLst>
      <p:ext uri="{BB962C8B-B14F-4D97-AF65-F5344CB8AC3E}">
        <p14:creationId xmlns:p14="http://schemas.microsoft.com/office/powerpoint/2010/main" val="28747105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obj">
  <p:cSld name="Titre seul">
    <p:bg>
      <p:bgPr>
        <a:solidFill>
          <a:schemeClr val="bg1"/>
        </a:solidFill>
        <a:effectLst/>
      </p:bgPr>
    </p:bg>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2528A25B-B3ED-E542-825D-E47ADBA26CE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350" y="5778500"/>
            <a:ext cx="12179300" cy="1079500"/>
          </a:xfrm>
          <a:prstGeom prst="rect">
            <a:avLst/>
          </a:prstGeom>
        </p:spPr>
      </p:pic>
      <p:sp>
        <p:nvSpPr>
          <p:cNvPr id="2" name="Holder 2"/>
          <p:cNvSpPr>
            <a:spLocks noGrp="1"/>
          </p:cNvSpPr>
          <p:nvPr>
            <p:ph type="title"/>
          </p:nvPr>
        </p:nvSpPr>
        <p:spPr>
          <a:xfrm>
            <a:off x="457200" y="533400"/>
            <a:ext cx="7310043" cy="446276"/>
          </a:xfrm>
        </p:spPr>
        <p:txBody>
          <a:bodyPr lIns="0" tIns="0" rIns="0" bIns="0"/>
          <a:lstStyle>
            <a:lvl1pPr>
              <a:defRPr sz="2900" b="1" i="0">
                <a:solidFill>
                  <a:srgbClr val="4C4D4F"/>
                </a:solidFill>
                <a:latin typeface="Muli" pitchFamily="2" charset="77"/>
                <a:cs typeface="Arial"/>
              </a:defRPr>
            </a:lvl1pPr>
          </a:lstStyle>
          <a:p>
            <a:r>
              <a:rPr lang="fr-FR" smtClean="0"/>
              <a:t>Modifiez le style du titre</a:t>
            </a:r>
            <a:endParaRPr/>
          </a:p>
        </p:txBody>
      </p:sp>
      <p:sp>
        <p:nvSpPr>
          <p:cNvPr id="14" name="Segnaposto data 3">
            <a:extLst>
              <a:ext uri="{FF2B5EF4-FFF2-40B4-BE49-F238E27FC236}">
                <a16:creationId xmlns:a16="http://schemas.microsoft.com/office/drawing/2014/main" id="{2E85EB29-7773-EA41-86EF-AB27DEA49438}"/>
              </a:ext>
            </a:extLst>
          </p:cNvPr>
          <p:cNvSpPr>
            <a:spLocks noGrp="1"/>
          </p:cNvSpPr>
          <p:nvPr>
            <p:ph type="dt" sz="half" idx="2"/>
          </p:nvPr>
        </p:nvSpPr>
        <p:spPr>
          <a:xfrm>
            <a:off x="1644122" y="6416675"/>
            <a:ext cx="2743200" cy="365125"/>
          </a:xfrm>
          <a:prstGeom prst="rect">
            <a:avLst/>
          </a:prstGeom>
        </p:spPr>
        <p:txBody>
          <a:bodyPr/>
          <a:lstStyle>
            <a:lvl1pPr>
              <a:defRPr sz="1000">
                <a:latin typeface="Muli" pitchFamily="2" charset="77"/>
              </a:defRPr>
            </a:lvl1pPr>
          </a:lstStyle>
          <a:p>
            <a:fld id="{99831E0E-B4B9-804C-B32F-14C6EC15B13E}" type="datetime1">
              <a:t>05/11/2019</a:t>
            </a:fld>
            <a:endParaRPr lang="it-IT"/>
          </a:p>
        </p:txBody>
      </p:sp>
      <p:sp>
        <p:nvSpPr>
          <p:cNvPr id="15" name="Segnaposto numero diapositiva 16">
            <a:extLst>
              <a:ext uri="{FF2B5EF4-FFF2-40B4-BE49-F238E27FC236}">
                <a16:creationId xmlns:a16="http://schemas.microsoft.com/office/drawing/2014/main" id="{7D97418D-D037-F84F-BA6E-B7EF0EFCB541}"/>
              </a:ext>
            </a:extLst>
          </p:cNvPr>
          <p:cNvSpPr txBox="1">
            <a:spLocks/>
          </p:cNvSpPr>
          <p:nvPr userDrawn="1"/>
        </p:nvSpPr>
        <p:spPr>
          <a:xfrm>
            <a:off x="381000" y="6416675"/>
            <a:ext cx="683339" cy="365125"/>
          </a:xfrm>
          <a:prstGeom prst="rect">
            <a:avLst/>
          </a:prstGeom>
        </p:spPr>
        <p:txBody>
          <a:bodyPr/>
          <a:lstStyle>
            <a:defPPr>
              <a:defRPr lang="it-IT"/>
            </a:defPPr>
            <a:lvl1pPr marL="0" algn="l" defTabSz="914400" rtl="0" eaLnBrk="1" latinLnBrk="0" hangingPunct="1">
              <a:defRPr sz="1000" kern="1200">
                <a:solidFill>
                  <a:schemeClr val="tx1"/>
                </a:solidFill>
                <a:latin typeface="Muli" pitchFamily="2" charset="77"/>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57F1E4F-1CFF-5643-939E-217C01CDF565}" type="slidenum">
              <a:rPr lang="en-US" dirty="0"/>
              <a:pPr/>
              <a:t>‹N°›</a:t>
            </a:fld>
            <a:endParaRPr lang="en-US" dirty="0"/>
          </a:p>
        </p:txBody>
      </p:sp>
    </p:spTree>
    <p:extLst>
      <p:ext uri="{BB962C8B-B14F-4D97-AF65-F5344CB8AC3E}">
        <p14:creationId xmlns:p14="http://schemas.microsoft.com/office/powerpoint/2010/main" val="410990144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15" name="Image 14" descr=" A - PowerPoint Intro Blanche V2.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12188388" cy="6858000"/>
          </a:xfrm>
          <a:prstGeom prst="rect">
            <a:avLst/>
          </a:prstGeom>
        </p:spPr>
      </p:pic>
      <p:sp>
        <p:nvSpPr>
          <p:cNvPr id="8" name="Title 1"/>
          <p:cNvSpPr>
            <a:spLocks noGrp="1"/>
          </p:cNvSpPr>
          <p:nvPr>
            <p:ph type="ctrTitle" hasCustomPrompt="1"/>
          </p:nvPr>
        </p:nvSpPr>
        <p:spPr>
          <a:xfrm>
            <a:off x="302685" y="2437560"/>
            <a:ext cx="11565163" cy="738664"/>
          </a:xfrm>
          <a:prstGeom prst="rect">
            <a:avLst/>
          </a:prstGeom>
        </p:spPr>
        <p:txBody>
          <a:bodyPr lIns="0" tIns="0" rIns="0" bIns="0" anchor="ctr" anchorCtr="0">
            <a:noAutofit/>
          </a:bodyPr>
          <a:lstStyle>
            <a:lvl1pPr marL="0" indent="0" algn="l">
              <a:buFont typeface="Arial"/>
              <a:buNone/>
              <a:defRPr sz="4800" b="0" i="0">
                <a:solidFill>
                  <a:schemeClr val="tx1"/>
                </a:solidFill>
                <a:latin typeface="Verdana"/>
                <a:cs typeface="Verdana"/>
              </a:defRPr>
            </a:lvl1pPr>
          </a:lstStyle>
          <a:p>
            <a:r>
              <a:rPr lang="en-US" dirty="0" smtClean="0"/>
              <a:t>Presentation Title</a:t>
            </a:r>
            <a:endParaRPr lang="en-US" dirty="0"/>
          </a:p>
        </p:txBody>
      </p:sp>
      <p:sp>
        <p:nvSpPr>
          <p:cNvPr id="9" name="Subtitle 2"/>
          <p:cNvSpPr>
            <a:spLocks noGrp="1"/>
          </p:cNvSpPr>
          <p:nvPr>
            <p:ph type="subTitle" idx="1" hasCustomPrompt="1"/>
          </p:nvPr>
        </p:nvSpPr>
        <p:spPr>
          <a:xfrm>
            <a:off x="336553" y="3372344"/>
            <a:ext cx="11565163" cy="287259"/>
          </a:xfrm>
          <a:prstGeom prst="rect">
            <a:avLst/>
          </a:prstGeom>
        </p:spPr>
        <p:txBody>
          <a:bodyPr lIns="0" tIns="0" rIns="0" bIns="0">
            <a:noAutofit/>
          </a:bodyPr>
          <a:lstStyle>
            <a:lvl1pPr marL="0" indent="0" algn="l">
              <a:buNone/>
              <a:defRPr sz="1867" b="0" i="0" baseline="0">
                <a:solidFill>
                  <a:schemeClr val="accent2"/>
                </a:solidFill>
                <a:latin typeface="Verdana"/>
                <a:cs typeface="Verdana"/>
              </a:defRPr>
            </a:lvl1pPr>
            <a:lvl2pPr marL="609563" indent="0" algn="ctr">
              <a:buNone/>
              <a:defRPr>
                <a:solidFill>
                  <a:schemeClr val="tx1">
                    <a:tint val="75000"/>
                  </a:schemeClr>
                </a:solidFill>
              </a:defRPr>
            </a:lvl2pPr>
            <a:lvl3pPr marL="1219126" indent="0" algn="ctr">
              <a:buNone/>
              <a:defRPr>
                <a:solidFill>
                  <a:schemeClr val="tx1">
                    <a:tint val="75000"/>
                  </a:schemeClr>
                </a:solidFill>
              </a:defRPr>
            </a:lvl3pPr>
            <a:lvl4pPr marL="1828690" indent="0" algn="ctr">
              <a:buNone/>
              <a:defRPr>
                <a:solidFill>
                  <a:schemeClr val="tx1">
                    <a:tint val="75000"/>
                  </a:schemeClr>
                </a:solidFill>
              </a:defRPr>
            </a:lvl4pPr>
            <a:lvl5pPr marL="2438254" indent="0" algn="ctr">
              <a:buNone/>
              <a:defRPr>
                <a:solidFill>
                  <a:schemeClr val="tx1">
                    <a:tint val="75000"/>
                  </a:schemeClr>
                </a:solidFill>
              </a:defRPr>
            </a:lvl5pPr>
            <a:lvl6pPr marL="3047816" indent="0" algn="ctr">
              <a:buNone/>
              <a:defRPr>
                <a:solidFill>
                  <a:schemeClr val="tx1">
                    <a:tint val="75000"/>
                  </a:schemeClr>
                </a:solidFill>
              </a:defRPr>
            </a:lvl6pPr>
            <a:lvl7pPr marL="3657379" indent="0" algn="ctr">
              <a:buNone/>
              <a:defRPr>
                <a:solidFill>
                  <a:schemeClr val="tx1">
                    <a:tint val="75000"/>
                  </a:schemeClr>
                </a:solidFill>
              </a:defRPr>
            </a:lvl7pPr>
            <a:lvl8pPr marL="4266943" indent="0" algn="ctr">
              <a:buNone/>
              <a:defRPr>
                <a:solidFill>
                  <a:schemeClr val="tx1">
                    <a:tint val="75000"/>
                  </a:schemeClr>
                </a:solidFill>
              </a:defRPr>
            </a:lvl8pPr>
            <a:lvl9pPr marL="4876506" indent="0" algn="ctr">
              <a:buNone/>
              <a:defRPr>
                <a:solidFill>
                  <a:schemeClr val="tx1">
                    <a:tint val="75000"/>
                  </a:schemeClr>
                </a:solidFill>
              </a:defRPr>
            </a:lvl9pPr>
          </a:lstStyle>
          <a:p>
            <a:r>
              <a:rPr lang="en-US" dirty="0" smtClean="0"/>
              <a:t>Click to Edit Optional Subtitle</a:t>
            </a:r>
            <a:endParaRPr lang="en-US" dirty="0"/>
          </a:p>
        </p:txBody>
      </p:sp>
      <p:sp>
        <p:nvSpPr>
          <p:cNvPr id="12" name="Rectangle 11"/>
          <p:cNvSpPr/>
          <p:nvPr userDrawn="1"/>
        </p:nvSpPr>
        <p:spPr>
          <a:xfrm>
            <a:off x="-1" y="5145618"/>
            <a:ext cx="12181172" cy="8699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sp>
        <p:nvSpPr>
          <p:cNvPr id="13" name="Rectangle 12"/>
          <p:cNvSpPr/>
          <p:nvPr userDrawn="1"/>
        </p:nvSpPr>
        <p:spPr>
          <a:xfrm>
            <a:off x="-1" y="5463118"/>
            <a:ext cx="12181172" cy="5524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pic>
        <p:nvPicPr>
          <p:cNvPr id="16" name="Image 15"/>
          <p:cNvPicPr>
            <a:picLocks noChangeAspect="1"/>
          </p:cNvPicPr>
          <p:nvPr userDrawn="1"/>
        </p:nvPicPr>
        <p:blipFill>
          <a:blip r:embed="rId3"/>
          <a:stretch>
            <a:fillRect/>
          </a:stretch>
        </p:blipFill>
        <p:spPr>
          <a:xfrm>
            <a:off x="11322755" y="6191956"/>
            <a:ext cx="524933" cy="508000"/>
          </a:xfrm>
          <a:prstGeom prst="rect">
            <a:avLst/>
          </a:prstGeom>
        </p:spPr>
      </p:pic>
      <p:pic>
        <p:nvPicPr>
          <p:cNvPr id="18" name="Image 17"/>
          <p:cNvPicPr>
            <a:picLocks noChangeAspect="1"/>
          </p:cNvPicPr>
          <p:nvPr userDrawn="1"/>
        </p:nvPicPr>
        <p:blipFill>
          <a:blip r:embed="rId4"/>
          <a:stretch>
            <a:fillRect/>
          </a:stretch>
        </p:blipFill>
        <p:spPr>
          <a:xfrm>
            <a:off x="6299208" y="6270273"/>
            <a:ext cx="4842933" cy="254000"/>
          </a:xfrm>
          <a:prstGeom prst="rect">
            <a:avLst/>
          </a:prstGeom>
        </p:spPr>
      </p:pic>
      <p:sp>
        <p:nvSpPr>
          <p:cNvPr id="20" name="ZoneTexte 19"/>
          <p:cNvSpPr txBox="1"/>
          <p:nvPr userDrawn="1"/>
        </p:nvSpPr>
        <p:spPr>
          <a:xfrm>
            <a:off x="11768564" y="6295077"/>
            <a:ext cx="570091" cy="235898"/>
          </a:xfrm>
          <a:prstGeom prst="rect">
            <a:avLst/>
          </a:prstGeom>
          <a:noFill/>
        </p:spPr>
        <p:txBody>
          <a:bodyPr wrap="square" rtlCol="0">
            <a:spAutoFit/>
          </a:bodyPr>
          <a:lstStyle/>
          <a:p>
            <a:fld id="{630C1694-9101-9A45-A428-FD842B6D6CA4}" type="slidenum">
              <a:rPr lang="fr-FR" sz="933" b="0" i="0" smtClean="0">
                <a:solidFill>
                  <a:schemeClr val="accent1"/>
                </a:solidFill>
                <a:latin typeface="Verdana Bold"/>
                <a:cs typeface="Verdana Bold"/>
              </a:rPr>
              <a:t>‹N°›</a:t>
            </a:fld>
            <a:endParaRPr lang="fr-FR" sz="933" b="0" i="0" dirty="0">
              <a:solidFill>
                <a:schemeClr val="accent1"/>
              </a:solidFill>
              <a:latin typeface="Verdana Bold"/>
              <a:cs typeface="Verdana Bold"/>
            </a:endParaRPr>
          </a:p>
        </p:txBody>
      </p:sp>
      <p:sp>
        <p:nvSpPr>
          <p:cNvPr id="10" name="Espace réservé de la date 1"/>
          <p:cNvSpPr>
            <a:spLocks noGrp="1"/>
          </p:cNvSpPr>
          <p:nvPr>
            <p:ph type="dt" sz="half" idx="2"/>
          </p:nvPr>
        </p:nvSpPr>
        <p:spPr>
          <a:xfrm>
            <a:off x="336554" y="5564753"/>
            <a:ext cx="1261301" cy="366183"/>
          </a:xfrm>
          <a:prstGeom prst="rect">
            <a:avLst/>
          </a:prstGeom>
        </p:spPr>
        <p:txBody>
          <a:bodyPr vert="horz" lIns="91440" tIns="45720" rIns="91440" bIns="45720" rtlCol="0" anchor="ctr"/>
          <a:lstStyle>
            <a:lvl1pPr algn="l">
              <a:defRPr sz="1600" baseline="0">
                <a:solidFill>
                  <a:schemeClr val="bg1"/>
                </a:solidFill>
              </a:defRPr>
            </a:lvl1pPr>
          </a:lstStyle>
          <a:p>
            <a:endParaRPr lang="en-GB" dirty="0"/>
          </a:p>
        </p:txBody>
      </p:sp>
      <p:sp>
        <p:nvSpPr>
          <p:cNvPr id="11" name="Espace réservé du pied de page 2"/>
          <p:cNvSpPr>
            <a:spLocks noGrp="1"/>
          </p:cNvSpPr>
          <p:nvPr>
            <p:ph type="ftr" sz="quarter" idx="3"/>
          </p:nvPr>
        </p:nvSpPr>
        <p:spPr>
          <a:xfrm>
            <a:off x="1888686" y="5544225"/>
            <a:ext cx="4455500" cy="366183"/>
          </a:xfrm>
          <a:prstGeom prst="rect">
            <a:avLst/>
          </a:prstGeom>
        </p:spPr>
        <p:txBody>
          <a:bodyPr vert="horz" lIns="91440" tIns="45720" rIns="91440" bIns="45720" rtlCol="0" anchor="ctr"/>
          <a:lstStyle>
            <a:lvl1pPr algn="ctr">
              <a:defRPr sz="1600" baseline="0">
                <a:solidFill>
                  <a:schemeClr val="bg1"/>
                </a:solidFill>
              </a:defRPr>
            </a:lvl1pPr>
          </a:lstStyle>
          <a:p>
            <a:endParaRPr lang="en-GB" dirty="0"/>
          </a:p>
        </p:txBody>
      </p:sp>
    </p:spTree>
    <p:extLst>
      <p:ext uri="{BB962C8B-B14F-4D97-AF65-F5344CB8AC3E}">
        <p14:creationId xmlns:p14="http://schemas.microsoft.com/office/powerpoint/2010/main" val="3010093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 picture V1">
    <p:spTree>
      <p:nvGrpSpPr>
        <p:cNvPr id="1" name=""/>
        <p:cNvGrpSpPr/>
        <p:nvPr/>
      </p:nvGrpSpPr>
      <p:grpSpPr>
        <a:xfrm>
          <a:off x="0" y="0"/>
          <a:ext cx="0" cy="0"/>
          <a:chOff x="0" y="0"/>
          <a:chExt cx="0" cy="0"/>
        </a:xfrm>
      </p:grpSpPr>
      <p:pic>
        <p:nvPicPr>
          <p:cNvPr id="2" name="Image 1" descr=" C - PowerPoint Intro Blanche V2.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12188388" cy="6858000"/>
          </a:xfrm>
          <a:prstGeom prst="rect">
            <a:avLst/>
          </a:prstGeom>
        </p:spPr>
      </p:pic>
      <p:sp>
        <p:nvSpPr>
          <p:cNvPr id="8" name="Title 1"/>
          <p:cNvSpPr>
            <a:spLocks noGrp="1"/>
          </p:cNvSpPr>
          <p:nvPr>
            <p:ph type="ctrTitle" hasCustomPrompt="1"/>
          </p:nvPr>
        </p:nvSpPr>
        <p:spPr>
          <a:xfrm>
            <a:off x="302685" y="3033509"/>
            <a:ext cx="11565163" cy="738664"/>
          </a:xfrm>
          <a:prstGeom prst="rect">
            <a:avLst/>
          </a:prstGeom>
        </p:spPr>
        <p:txBody>
          <a:bodyPr lIns="0" tIns="0" rIns="0" bIns="0" anchor="ctr" anchorCtr="0">
            <a:noAutofit/>
          </a:bodyPr>
          <a:lstStyle>
            <a:lvl1pPr marL="0" indent="0" algn="l">
              <a:buFont typeface="Arial"/>
              <a:buNone/>
              <a:defRPr sz="4800" b="0" i="0">
                <a:solidFill>
                  <a:schemeClr val="tx1"/>
                </a:solidFill>
                <a:latin typeface="Verdana"/>
                <a:cs typeface="Verdana"/>
              </a:defRPr>
            </a:lvl1pPr>
          </a:lstStyle>
          <a:p>
            <a:r>
              <a:rPr lang="en-US" dirty="0" smtClean="0"/>
              <a:t>Presentation Title</a:t>
            </a:r>
            <a:endParaRPr lang="en-US" dirty="0"/>
          </a:p>
        </p:txBody>
      </p:sp>
      <p:sp>
        <p:nvSpPr>
          <p:cNvPr id="9" name="Subtitle 2"/>
          <p:cNvSpPr>
            <a:spLocks noGrp="1"/>
          </p:cNvSpPr>
          <p:nvPr>
            <p:ph type="subTitle" idx="1" hasCustomPrompt="1"/>
          </p:nvPr>
        </p:nvSpPr>
        <p:spPr>
          <a:xfrm>
            <a:off x="336553" y="3968293"/>
            <a:ext cx="11565163" cy="287259"/>
          </a:xfrm>
          <a:prstGeom prst="rect">
            <a:avLst/>
          </a:prstGeom>
        </p:spPr>
        <p:txBody>
          <a:bodyPr lIns="0" tIns="0" rIns="0" bIns="0">
            <a:noAutofit/>
          </a:bodyPr>
          <a:lstStyle>
            <a:lvl1pPr marL="0" indent="0" algn="l">
              <a:buNone/>
              <a:defRPr sz="1867" b="0" i="0" baseline="0">
                <a:solidFill>
                  <a:schemeClr val="accent2"/>
                </a:solidFill>
                <a:latin typeface="Verdana"/>
                <a:cs typeface="Verdana"/>
              </a:defRPr>
            </a:lvl1pPr>
            <a:lvl2pPr marL="609563" indent="0" algn="ctr">
              <a:buNone/>
              <a:defRPr>
                <a:solidFill>
                  <a:schemeClr val="tx1">
                    <a:tint val="75000"/>
                  </a:schemeClr>
                </a:solidFill>
              </a:defRPr>
            </a:lvl2pPr>
            <a:lvl3pPr marL="1219126" indent="0" algn="ctr">
              <a:buNone/>
              <a:defRPr>
                <a:solidFill>
                  <a:schemeClr val="tx1">
                    <a:tint val="75000"/>
                  </a:schemeClr>
                </a:solidFill>
              </a:defRPr>
            </a:lvl3pPr>
            <a:lvl4pPr marL="1828690" indent="0" algn="ctr">
              <a:buNone/>
              <a:defRPr>
                <a:solidFill>
                  <a:schemeClr val="tx1">
                    <a:tint val="75000"/>
                  </a:schemeClr>
                </a:solidFill>
              </a:defRPr>
            </a:lvl4pPr>
            <a:lvl5pPr marL="2438254" indent="0" algn="ctr">
              <a:buNone/>
              <a:defRPr>
                <a:solidFill>
                  <a:schemeClr val="tx1">
                    <a:tint val="75000"/>
                  </a:schemeClr>
                </a:solidFill>
              </a:defRPr>
            </a:lvl5pPr>
            <a:lvl6pPr marL="3047816" indent="0" algn="ctr">
              <a:buNone/>
              <a:defRPr>
                <a:solidFill>
                  <a:schemeClr val="tx1">
                    <a:tint val="75000"/>
                  </a:schemeClr>
                </a:solidFill>
              </a:defRPr>
            </a:lvl6pPr>
            <a:lvl7pPr marL="3657379" indent="0" algn="ctr">
              <a:buNone/>
              <a:defRPr>
                <a:solidFill>
                  <a:schemeClr val="tx1">
                    <a:tint val="75000"/>
                  </a:schemeClr>
                </a:solidFill>
              </a:defRPr>
            </a:lvl7pPr>
            <a:lvl8pPr marL="4266943" indent="0" algn="ctr">
              <a:buNone/>
              <a:defRPr>
                <a:solidFill>
                  <a:schemeClr val="tx1">
                    <a:tint val="75000"/>
                  </a:schemeClr>
                </a:solidFill>
              </a:defRPr>
            </a:lvl8pPr>
            <a:lvl9pPr marL="4876506" indent="0" algn="ctr">
              <a:buNone/>
              <a:defRPr>
                <a:solidFill>
                  <a:schemeClr val="tx1">
                    <a:tint val="75000"/>
                  </a:schemeClr>
                </a:solidFill>
              </a:defRPr>
            </a:lvl9pPr>
          </a:lstStyle>
          <a:p>
            <a:r>
              <a:rPr lang="en-US" dirty="0" smtClean="0"/>
              <a:t>Click to Edit Optional Subtitle</a:t>
            </a:r>
            <a:endParaRPr lang="en-US" dirty="0"/>
          </a:p>
        </p:txBody>
      </p:sp>
      <p:sp>
        <p:nvSpPr>
          <p:cNvPr id="12" name="Rectangle 11"/>
          <p:cNvSpPr/>
          <p:nvPr userDrawn="1"/>
        </p:nvSpPr>
        <p:spPr>
          <a:xfrm>
            <a:off x="-1" y="5145618"/>
            <a:ext cx="12181172" cy="8699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sp>
        <p:nvSpPr>
          <p:cNvPr id="13" name="Rectangle 12"/>
          <p:cNvSpPr/>
          <p:nvPr userDrawn="1"/>
        </p:nvSpPr>
        <p:spPr>
          <a:xfrm>
            <a:off x="-1" y="5463118"/>
            <a:ext cx="12181172" cy="5524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sp>
        <p:nvSpPr>
          <p:cNvPr id="11" name="Espace réservé pour une image  18"/>
          <p:cNvSpPr>
            <a:spLocks noGrp="1"/>
          </p:cNvSpPr>
          <p:nvPr>
            <p:ph type="pic" sz="quarter" idx="14"/>
          </p:nvPr>
        </p:nvSpPr>
        <p:spPr>
          <a:xfrm>
            <a:off x="0" y="0"/>
            <a:ext cx="12192000" cy="2999317"/>
          </a:xfrm>
          <a:prstGeom prst="rect">
            <a:avLst/>
          </a:prstGeom>
          <a:solidFill>
            <a:schemeClr val="bg1">
              <a:lumMod val="95000"/>
            </a:schemeClr>
          </a:solidFill>
        </p:spPr>
        <p:txBody>
          <a:bodyPr lIns="91437" tIns="45718" rIns="91437" bIns="45718"/>
          <a:lstStyle>
            <a:lvl1pPr>
              <a:buNone/>
              <a:defRPr sz="1867">
                <a:solidFill>
                  <a:schemeClr val="bg1">
                    <a:lumMod val="85000"/>
                  </a:schemeClr>
                </a:solidFill>
              </a:defRPr>
            </a:lvl1pPr>
          </a:lstStyle>
          <a:p>
            <a:r>
              <a:rPr lang="fr-FR" smtClean="0"/>
              <a:t>Cliquez sur l'icône pour ajouter une image</a:t>
            </a:r>
            <a:endParaRPr lang="en-US" dirty="0"/>
          </a:p>
        </p:txBody>
      </p:sp>
      <p:pic>
        <p:nvPicPr>
          <p:cNvPr id="14" name="Image 13"/>
          <p:cNvPicPr>
            <a:picLocks noChangeAspect="1"/>
          </p:cNvPicPr>
          <p:nvPr userDrawn="1"/>
        </p:nvPicPr>
        <p:blipFill>
          <a:blip r:embed="rId3"/>
          <a:stretch>
            <a:fillRect/>
          </a:stretch>
        </p:blipFill>
        <p:spPr>
          <a:xfrm>
            <a:off x="11322755" y="6191956"/>
            <a:ext cx="524933" cy="508000"/>
          </a:xfrm>
          <a:prstGeom prst="rect">
            <a:avLst/>
          </a:prstGeom>
        </p:spPr>
      </p:pic>
      <p:pic>
        <p:nvPicPr>
          <p:cNvPr id="16" name="Image 15"/>
          <p:cNvPicPr>
            <a:picLocks noChangeAspect="1"/>
          </p:cNvPicPr>
          <p:nvPr userDrawn="1"/>
        </p:nvPicPr>
        <p:blipFill>
          <a:blip r:embed="rId4"/>
          <a:stretch>
            <a:fillRect/>
          </a:stretch>
        </p:blipFill>
        <p:spPr>
          <a:xfrm>
            <a:off x="6299208" y="6270273"/>
            <a:ext cx="4842933" cy="254000"/>
          </a:xfrm>
          <a:prstGeom prst="rect">
            <a:avLst/>
          </a:prstGeom>
        </p:spPr>
      </p:pic>
      <p:sp>
        <p:nvSpPr>
          <p:cNvPr id="21" name="ZoneTexte 20"/>
          <p:cNvSpPr txBox="1"/>
          <p:nvPr userDrawn="1"/>
        </p:nvSpPr>
        <p:spPr>
          <a:xfrm>
            <a:off x="11768564" y="6295077"/>
            <a:ext cx="570091" cy="235898"/>
          </a:xfrm>
          <a:prstGeom prst="rect">
            <a:avLst/>
          </a:prstGeom>
          <a:noFill/>
        </p:spPr>
        <p:txBody>
          <a:bodyPr wrap="square" rtlCol="0">
            <a:spAutoFit/>
          </a:bodyPr>
          <a:lstStyle/>
          <a:p>
            <a:fld id="{630C1694-9101-9A45-A428-FD842B6D6CA4}" type="slidenum">
              <a:rPr lang="fr-FR" sz="933" b="0" i="0" smtClean="0">
                <a:solidFill>
                  <a:schemeClr val="accent1"/>
                </a:solidFill>
                <a:latin typeface="Verdana Bold"/>
                <a:cs typeface="Verdana Bold"/>
              </a:rPr>
              <a:t>‹N°›</a:t>
            </a:fld>
            <a:endParaRPr lang="fr-FR" sz="933" b="0" i="0" dirty="0">
              <a:solidFill>
                <a:schemeClr val="accent1"/>
              </a:solidFill>
              <a:latin typeface="Verdana Bold"/>
              <a:cs typeface="Verdana Bold"/>
            </a:endParaRPr>
          </a:p>
        </p:txBody>
      </p:sp>
      <p:sp>
        <p:nvSpPr>
          <p:cNvPr id="15" name="Espace réservé de la date 1"/>
          <p:cNvSpPr>
            <a:spLocks noGrp="1"/>
          </p:cNvSpPr>
          <p:nvPr>
            <p:ph type="dt" sz="half" idx="2"/>
          </p:nvPr>
        </p:nvSpPr>
        <p:spPr>
          <a:xfrm>
            <a:off x="336554" y="5564753"/>
            <a:ext cx="1261301" cy="366183"/>
          </a:xfrm>
          <a:prstGeom prst="rect">
            <a:avLst/>
          </a:prstGeom>
        </p:spPr>
        <p:txBody>
          <a:bodyPr vert="horz" lIns="91440" tIns="45720" rIns="91440" bIns="45720" rtlCol="0" anchor="ctr"/>
          <a:lstStyle>
            <a:lvl1pPr algn="l">
              <a:defRPr sz="1600" baseline="0">
                <a:solidFill>
                  <a:schemeClr val="bg1"/>
                </a:solidFill>
              </a:defRPr>
            </a:lvl1pPr>
          </a:lstStyle>
          <a:p>
            <a:endParaRPr lang="en-GB" dirty="0"/>
          </a:p>
        </p:txBody>
      </p:sp>
      <p:sp>
        <p:nvSpPr>
          <p:cNvPr id="17" name="Espace réservé du pied de page 2"/>
          <p:cNvSpPr>
            <a:spLocks noGrp="1"/>
          </p:cNvSpPr>
          <p:nvPr>
            <p:ph type="ftr" sz="quarter" idx="3"/>
          </p:nvPr>
        </p:nvSpPr>
        <p:spPr>
          <a:xfrm>
            <a:off x="1888686" y="5544225"/>
            <a:ext cx="4455500" cy="366183"/>
          </a:xfrm>
          <a:prstGeom prst="rect">
            <a:avLst/>
          </a:prstGeom>
        </p:spPr>
        <p:txBody>
          <a:bodyPr vert="horz" lIns="91440" tIns="45720" rIns="91440" bIns="45720" rtlCol="0" anchor="ctr"/>
          <a:lstStyle>
            <a:lvl1pPr algn="ctr">
              <a:defRPr sz="1600" baseline="0">
                <a:solidFill>
                  <a:schemeClr val="bg1"/>
                </a:solidFill>
              </a:defRPr>
            </a:lvl1pPr>
          </a:lstStyle>
          <a:p>
            <a:endParaRPr lang="en-GB" dirty="0"/>
          </a:p>
        </p:txBody>
      </p:sp>
    </p:spTree>
    <p:extLst>
      <p:ext uri="{BB962C8B-B14F-4D97-AF65-F5344CB8AC3E}">
        <p14:creationId xmlns:p14="http://schemas.microsoft.com/office/powerpoint/2010/main" val="38843186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 picture V2">
    <p:spTree>
      <p:nvGrpSpPr>
        <p:cNvPr id="1" name=""/>
        <p:cNvGrpSpPr/>
        <p:nvPr/>
      </p:nvGrpSpPr>
      <p:grpSpPr>
        <a:xfrm>
          <a:off x="0" y="0"/>
          <a:ext cx="0" cy="0"/>
          <a:chOff x="0" y="0"/>
          <a:chExt cx="0" cy="0"/>
        </a:xfrm>
      </p:grpSpPr>
      <p:pic>
        <p:nvPicPr>
          <p:cNvPr id="4" name="Image 3" descr="D - PowerPoint Intro Blanche V2.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12188388" cy="6858000"/>
          </a:xfrm>
          <a:prstGeom prst="rect">
            <a:avLst/>
          </a:prstGeom>
        </p:spPr>
      </p:pic>
      <p:sp>
        <p:nvSpPr>
          <p:cNvPr id="11" name="Espace réservé pour une image  18"/>
          <p:cNvSpPr>
            <a:spLocks noGrp="1"/>
          </p:cNvSpPr>
          <p:nvPr>
            <p:ph type="pic" sz="quarter" idx="14"/>
          </p:nvPr>
        </p:nvSpPr>
        <p:spPr>
          <a:xfrm>
            <a:off x="0" y="0"/>
            <a:ext cx="12192000" cy="2999317"/>
          </a:xfrm>
          <a:prstGeom prst="rect">
            <a:avLst/>
          </a:prstGeom>
          <a:solidFill>
            <a:schemeClr val="bg1">
              <a:lumMod val="95000"/>
            </a:schemeClr>
          </a:solidFill>
        </p:spPr>
        <p:txBody>
          <a:bodyPr lIns="91437" tIns="45718" rIns="91437" bIns="45718"/>
          <a:lstStyle>
            <a:lvl1pPr>
              <a:buNone/>
              <a:defRPr sz="1867">
                <a:solidFill>
                  <a:schemeClr val="bg1">
                    <a:lumMod val="85000"/>
                  </a:schemeClr>
                </a:solidFill>
              </a:defRPr>
            </a:lvl1pPr>
          </a:lstStyle>
          <a:p>
            <a:r>
              <a:rPr lang="fr-FR" smtClean="0"/>
              <a:t>Cliquez sur l'icône pour ajouter une image</a:t>
            </a:r>
            <a:endParaRPr lang="en-US" dirty="0"/>
          </a:p>
        </p:txBody>
      </p:sp>
      <p:sp>
        <p:nvSpPr>
          <p:cNvPr id="8" name="Title 1"/>
          <p:cNvSpPr>
            <a:spLocks noGrp="1"/>
          </p:cNvSpPr>
          <p:nvPr>
            <p:ph type="ctrTitle" hasCustomPrompt="1"/>
          </p:nvPr>
        </p:nvSpPr>
        <p:spPr>
          <a:xfrm>
            <a:off x="302685" y="3033509"/>
            <a:ext cx="11565163" cy="738664"/>
          </a:xfrm>
          <a:prstGeom prst="rect">
            <a:avLst/>
          </a:prstGeom>
        </p:spPr>
        <p:txBody>
          <a:bodyPr lIns="0" tIns="0" rIns="0" bIns="0" anchor="ctr" anchorCtr="0">
            <a:noAutofit/>
          </a:bodyPr>
          <a:lstStyle>
            <a:lvl1pPr marL="0" indent="0" algn="l">
              <a:buFont typeface="Arial"/>
              <a:buNone/>
              <a:defRPr sz="4800" b="0" i="0">
                <a:solidFill>
                  <a:schemeClr val="tx1"/>
                </a:solidFill>
                <a:latin typeface="Verdana"/>
                <a:cs typeface="Verdana"/>
              </a:defRPr>
            </a:lvl1pPr>
          </a:lstStyle>
          <a:p>
            <a:r>
              <a:rPr lang="en-US" dirty="0" smtClean="0"/>
              <a:t>Presentation Title</a:t>
            </a:r>
            <a:endParaRPr lang="en-US" dirty="0"/>
          </a:p>
        </p:txBody>
      </p:sp>
      <p:sp>
        <p:nvSpPr>
          <p:cNvPr id="9" name="Subtitle 2"/>
          <p:cNvSpPr>
            <a:spLocks noGrp="1"/>
          </p:cNvSpPr>
          <p:nvPr>
            <p:ph type="subTitle" idx="1" hasCustomPrompt="1"/>
          </p:nvPr>
        </p:nvSpPr>
        <p:spPr>
          <a:xfrm>
            <a:off x="336553" y="3968293"/>
            <a:ext cx="11565163" cy="287259"/>
          </a:xfrm>
          <a:prstGeom prst="rect">
            <a:avLst/>
          </a:prstGeom>
        </p:spPr>
        <p:txBody>
          <a:bodyPr lIns="0" tIns="0" rIns="0" bIns="0">
            <a:noAutofit/>
          </a:bodyPr>
          <a:lstStyle>
            <a:lvl1pPr marL="0" indent="0" algn="l">
              <a:buNone/>
              <a:defRPr sz="1867" b="0" i="0" baseline="0">
                <a:solidFill>
                  <a:schemeClr val="accent2"/>
                </a:solidFill>
                <a:latin typeface="Verdana"/>
                <a:cs typeface="Verdana"/>
              </a:defRPr>
            </a:lvl1pPr>
            <a:lvl2pPr marL="609563" indent="0" algn="ctr">
              <a:buNone/>
              <a:defRPr>
                <a:solidFill>
                  <a:schemeClr val="tx1">
                    <a:tint val="75000"/>
                  </a:schemeClr>
                </a:solidFill>
              </a:defRPr>
            </a:lvl2pPr>
            <a:lvl3pPr marL="1219126" indent="0" algn="ctr">
              <a:buNone/>
              <a:defRPr>
                <a:solidFill>
                  <a:schemeClr val="tx1">
                    <a:tint val="75000"/>
                  </a:schemeClr>
                </a:solidFill>
              </a:defRPr>
            </a:lvl3pPr>
            <a:lvl4pPr marL="1828690" indent="0" algn="ctr">
              <a:buNone/>
              <a:defRPr>
                <a:solidFill>
                  <a:schemeClr val="tx1">
                    <a:tint val="75000"/>
                  </a:schemeClr>
                </a:solidFill>
              </a:defRPr>
            </a:lvl4pPr>
            <a:lvl5pPr marL="2438254" indent="0" algn="ctr">
              <a:buNone/>
              <a:defRPr>
                <a:solidFill>
                  <a:schemeClr val="tx1">
                    <a:tint val="75000"/>
                  </a:schemeClr>
                </a:solidFill>
              </a:defRPr>
            </a:lvl5pPr>
            <a:lvl6pPr marL="3047816" indent="0" algn="ctr">
              <a:buNone/>
              <a:defRPr>
                <a:solidFill>
                  <a:schemeClr val="tx1">
                    <a:tint val="75000"/>
                  </a:schemeClr>
                </a:solidFill>
              </a:defRPr>
            </a:lvl6pPr>
            <a:lvl7pPr marL="3657379" indent="0" algn="ctr">
              <a:buNone/>
              <a:defRPr>
                <a:solidFill>
                  <a:schemeClr val="tx1">
                    <a:tint val="75000"/>
                  </a:schemeClr>
                </a:solidFill>
              </a:defRPr>
            </a:lvl7pPr>
            <a:lvl8pPr marL="4266943" indent="0" algn="ctr">
              <a:buNone/>
              <a:defRPr>
                <a:solidFill>
                  <a:schemeClr val="tx1">
                    <a:tint val="75000"/>
                  </a:schemeClr>
                </a:solidFill>
              </a:defRPr>
            </a:lvl8pPr>
            <a:lvl9pPr marL="4876506" indent="0" algn="ctr">
              <a:buNone/>
              <a:defRPr>
                <a:solidFill>
                  <a:schemeClr val="tx1">
                    <a:tint val="75000"/>
                  </a:schemeClr>
                </a:solidFill>
              </a:defRPr>
            </a:lvl9pPr>
          </a:lstStyle>
          <a:p>
            <a:r>
              <a:rPr lang="en-US" dirty="0" smtClean="0"/>
              <a:t>Click to Edit Optional Subtitle</a:t>
            </a:r>
            <a:endParaRPr lang="en-US" dirty="0"/>
          </a:p>
        </p:txBody>
      </p:sp>
      <p:sp>
        <p:nvSpPr>
          <p:cNvPr id="12" name="Rectangle 11"/>
          <p:cNvSpPr/>
          <p:nvPr userDrawn="1"/>
        </p:nvSpPr>
        <p:spPr>
          <a:xfrm>
            <a:off x="-1" y="5145618"/>
            <a:ext cx="12181172" cy="8699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sp>
        <p:nvSpPr>
          <p:cNvPr id="13" name="Rectangle 12"/>
          <p:cNvSpPr/>
          <p:nvPr userDrawn="1"/>
        </p:nvSpPr>
        <p:spPr>
          <a:xfrm>
            <a:off x="-1" y="5463118"/>
            <a:ext cx="12181172" cy="5524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pic>
        <p:nvPicPr>
          <p:cNvPr id="14" name="Image 13"/>
          <p:cNvPicPr>
            <a:picLocks noChangeAspect="1"/>
          </p:cNvPicPr>
          <p:nvPr userDrawn="1"/>
        </p:nvPicPr>
        <p:blipFill>
          <a:blip r:embed="rId3"/>
          <a:stretch>
            <a:fillRect/>
          </a:stretch>
        </p:blipFill>
        <p:spPr>
          <a:xfrm>
            <a:off x="11322755" y="6191956"/>
            <a:ext cx="524933" cy="508000"/>
          </a:xfrm>
          <a:prstGeom prst="rect">
            <a:avLst/>
          </a:prstGeom>
        </p:spPr>
      </p:pic>
      <p:pic>
        <p:nvPicPr>
          <p:cNvPr id="16" name="Image 15"/>
          <p:cNvPicPr>
            <a:picLocks noChangeAspect="1"/>
          </p:cNvPicPr>
          <p:nvPr userDrawn="1"/>
        </p:nvPicPr>
        <p:blipFill>
          <a:blip r:embed="rId4"/>
          <a:stretch>
            <a:fillRect/>
          </a:stretch>
        </p:blipFill>
        <p:spPr>
          <a:xfrm>
            <a:off x="6299208" y="6270273"/>
            <a:ext cx="4842933" cy="254000"/>
          </a:xfrm>
          <a:prstGeom prst="rect">
            <a:avLst/>
          </a:prstGeom>
        </p:spPr>
      </p:pic>
      <p:sp>
        <p:nvSpPr>
          <p:cNvPr id="21" name="ZoneTexte 20"/>
          <p:cNvSpPr txBox="1"/>
          <p:nvPr userDrawn="1"/>
        </p:nvSpPr>
        <p:spPr>
          <a:xfrm>
            <a:off x="11768564" y="6295077"/>
            <a:ext cx="570091" cy="235898"/>
          </a:xfrm>
          <a:prstGeom prst="rect">
            <a:avLst/>
          </a:prstGeom>
          <a:noFill/>
        </p:spPr>
        <p:txBody>
          <a:bodyPr wrap="square" rtlCol="0">
            <a:spAutoFit/>
          </a:bodyPr>
          <a:lstStyle/>
          <a:p>
            <a:fld id="{630C1694-9101-9A45-A428-FD842B6D6CA4}" type="slidenum">
              <a:rPr lang="fr-FR" sz="933" b="0" i="0" smtClean="0">
                <a:solidFill>
                  <a:schemeClr val="accent1"/>
                </a:solidFill>
                <a:latin typeface="Verdana Bold"/>
                <a:cs typeface="Verdana Bold"/>
              </a:rPr>
              <a:t>‹N°›</a:t>
            </a:fld>
            <a:endParaRPr lang="fr-FR" sz="933" b="0" i="0" dirty="0">
              <a:solidFill>
                <a:schemeClr val="accent1"/>
              </a:solidFill>
              <a:latin typeface="Verdana Bold"/>
              <a:cs typeface="Verdana Bold"/>
            </a:endParaRPr>
          </a:p>
        </p:txBody>
      </p:sp>
      <p:sp>
        <p:nvSpPr>
          <p:cNvPr id="15" name="Espace réservé de la date 1"/>
          <p:cNvSpPr>
            <a:spLocks noGrp="1"/>
          </p:cNvSpPr>
          <p:nvPr>
            <p:ph type="dt" sz="half" idx="2"/>
          </p:nvPr>
        </p:nvSpPr>
        <p:spPr>
          <a:xfrm>
            <a:off x="336554" y="5564753"/>
            <a:ext cx="1261301" cy="366183"/>
          </a:xfrm>
          <a:prstGeom prst="rect">
            <a:avLst/>
          </a:prstGeom>
        </p:spPr>
        <p:txBody>
          <a:bodyPr vert="horz" lIns="91440" tIns="45720" rIns="91440" bIns="45720" rtlCol="0" anchor="ctr"/>
          <a:lstStyle>
            <a:lvl1pPr algn="l">
              <a:defRPr sz="1600" baseline="0">
                <a:solidFill>
                  <a:schemeClr val="bg1"/>
                </a:solidFill>
              </a:defRPr>
            </a:lvl1pPr>
          </a:lstStyle>
          <a:p>
            <a:endParaRPr lang="en-GB" dirty="0"/>
          </a:p>
        </p:txBody>
      </p:sp>
      <p:sp>
        <p:nvSpPr>
          <p:cNvPr id="17" name="Espace réservé du pied de page 2"/>
          <p:cNvSpPr>
            <a:spLocks noGrp="1"/>
          </p:cNvSpPr>
          <p:nvPr>
            <p:ph type="ftr" sz="quarter" idx="3"/>
          </p:nvPr>
        </p:nvSpPr>
        <p:spPr>
          <a:xfrm>
            <a:off x="1888686" y="5544225"/>
            <a:ext cx="4455500" cy="366183"/>
          </a:xfrm>
          <a:prstGeom prst="rect">
            <a:avLst/>
          </a:prstGeom>
        </p:spPr>
        <p:txBody>
          <a:bodyPr vert="horz" lIns="91440" tIns="45720" rIns="91440" bIns="45720" rtlCol="0" anchor="ctr"/>
          <a:lstStyle>
            <a:lvl1pPr algn="ctr">
              <a:defRPr sz="1600" baseline="0">
                <a:solidFill>
                  <a:schemeClr val="bg1"/>
                </a:solidFill>
              </a:defRPr>
            </a:lvl1pPr>
          </a:lstStyle>
          <a:p>
            <a:endParaRPr lang="en-GB" dirty="0"/>
          </a:p>
        </p:txBody>
      </p:sp>
    </p:spTree>
    <p:extLst>
      <p:ext uri="{BB962C8B-B14F-4D97-AF65-F5344CB8AC3E}">
        <p14:creationId xmlns:p14="http://schemas.microsoft.com/office/powerpoint/2010/main" val="3024475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pic>
        <p:nvPicPr>
          <p:cNvPr id="2" name="Image 1" descr=" B - PowerPoint Intercalaire.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12188388" cy="6858000"/>
          </a:xfrm>
          <a:prstGeom prst="rect">
            <a:avLst/>
          </a:prstGeom>
        </p:spPr>
      </p:pic>
      <p:sp>
        <p:nvSpPr>
          <p:cNvPr id="8" name="Title 1"/>
          <p:cNvSpPr>
            <a:spLocks noGrp="1"/>
          </p:cNvSpPr>
          <p:nvPr>
            <p:ph type="ctrTitle" hasCustomPrompt="1"/>
          </p:nvPr>
        </p:nvSpPr>
        <p:spPr>
          <a:xfrm>
            <a:off x="302685" y="3033509"/>
            <a:ext cx="11565163" cy="738664"/>
          </a:xfrm>
          <a:prstGeom prst="rect">
            <a:avLst/>
          </a:prstGeom>
        </p:spPr>
        <p:txBody>
          <a:bodyPr lIns="0" tIns="0" rIns="0" bIns="0" anchor="ctr" anchorCtr="0">
            <a:noAutofit/>
          </a:bodyPr>
          <a:lstStyle>
            <a:lvl1pPr marL="0" indent="0" algn="l">
              <a:buFont typeface="Arial"/>
              <a:buNone/>
              <a:defRPr sz="4800" b="0" i="0">
                <a:solidFill>
                  <a:schemeClr val="tx1"/>
                </a:solidFill>
                <a:latin typeface="Verdana"/>
                <a:cs typeface="Verdana"/>
              </a:defRPr>
            </a:lvl1pPr>
          </a:lstStyle>
          <a:p>
            <a:r>
              <a:rPr lang="en-US" dirty="0" smtClean="0"/>
              <a:t>Title</a:t>
            </a:r>
            <a:endParaRPr lang="en-US" dirty="0"/>
          </a:p>
        </p:txBody>
      </p:sp>
      <p:sp>
        <p:nvSpPr>
          <p:cNvPr id="9" name="Subtitle 2"/>
          <p:cNvSpPr>
            <a:spLocks noGrp="1"/>
          </p:cNvSpPr>
          <p:nvPr>
            <p:ph type="subTitle" idx="1" hasCustomPrompt="1"/>
          </p:nvPr>
        </p:nvSpPr>
        <p:spPr>
          <a:xfrm>
            <a:off x="336553" y="3968293"/>
            <a:ext cx="11565163" cy="287259"/>
          </a:xfrm>
          <a:prstGeom prst="rect">
            <a:avLst/>
          </a:prstGeom>
        </p:spPr>
        <p:txBody>
          <a:bodyPr lIns="0" tIns="0" rIns="0" bIns="0">
            <a:noAutofit/>
          </a:bodyPr>
          <a:lstStyle>
            <a:lvl1pPr marL="0" indent="0" algn="l">
              <a:buNone/>
              <a:defRPr sz="1867" b="0" i="0" baseline="0">
                <a:solidFill>
                  <a:schemeClr val="accent2"/>
                </a:solidFill>
                <a:latin typeface="Verdana"/>
                <a:cs typeface="Verdana"/>
              </a:defRPr>
            </a:lvl1pPr>
            <a:lvl2pPr marL="609563" indent="0" algn="ctr">
              <a:buNone/>
              <a:defRPr>
                <a:solidFill>
                  <a:schemeClr val="tx1">
                    <a:tint val="75000"/>
                  </a:schemeClr>
                </a:solidFill>
              </a:defRPr>
            </a:lvl2pPr>
            <a:lvl3pPr marL="1219126" indent="0" algn="ctr">
              <a:buNone/>
              <a:defRPr>
                <a:solidFill>
                  <a:schemeClr val="tx1">
                    <a:tint val="75000"/>
                  </a:schemeClr>
                </a:solidFill>
              </a:defRPr>
            </a:lvl3pPr>
            <a:lvl4pPr marL="1828690" indent="0" algn="ctr">
              <a:buNone/>
              <a:defRPr>
                <a:solidFill>
                  <a:schemeClr val="tx1">
                    <a:tint val="75000"/>
                  </a:schemeClr>
                </a:solidFill>
              </a:defRPr>
            </a:lvl4pPr>
            <a:lvl5pPr marL="2438254" indent="0" algn="ctr">
              <a:buNone/>
              <a:defRPr>
                <a:solidFill>
                  <a:schemeClr val="tx1">
                    <a:tint val="75000"/>
                  </a:schemeClr>
                </a:solidFill>
              </a:defRPr>
            </a:lvl5pPr>
            <a:lvl6pPr marL="3047816" indent="0" algn="ctr">
              <a:buNone/>
              <a:defRPr>
                <a:solidFill>
                  <a:schemeClr val="tx1">
                    <a:tint val="75000"/>
                  </a:schemeClr>
                </a:solidFill>
              </a:defRPr>
            </a:lvl6pPr>
            <a:lvl7pPr marL="3657379" indent="0" algn="ctr">
              <a:buNone/>
              <a:defRPr>
                <a:solidFill>
                  <a:schemeClr val="tx1">
                    <a:tint val="75000"/>
                  </a:schemeClr>
                </a:solidFill>
              </a:defRPr>
            </a:lvl7pPr>
            <a:lvl8pPr marL="4266943" indent="0" algn="ctr">
              <a:buNone/>
              <a:defRPr>
                <a:solidFill>
                  <a:schemeClr val="tx1">
                    <a:tint val="75000"/>
                  </a:schemeClr>
                </a:solidFill>
              </a:defRPr>
            </a:lvl8pPr>
            <a:lvl9pPr marL="4876506" indent="0" algn="ctr">
              <a:buNone/>
              <a:defRPr>
                <a:solidFill>
                  <a:schemeClr val="tx1">
                    <a:tint val="75000"/>
                  </a:schemeClr>
                </a:solidFill>
              </a:defRPr>
            </a:lvl9pPr>
          </a:lstStyle>
          <a:p>
            <a:r>
              <a:rPr lang="en-US" dirty="0" smtClean="0"/>
              <a:t>Click to Edit Optional Subtitle</a:t>
            </a:r>
            <a:endParaRPr lang="en-US" dirty="0"/>
          </a:p>
        </p:txBody>
      </p:sp>
      <p:sp>
        <p:nvSpPr>
          <p:cNvPr id="12" name="Rectangle 11"/>
          <p:cNvSpPr/>
          <p:nvPr userDrawn="1"/>
        </p:nvSpPr>
        <p:spPr>
          <a:xfrm>
            <a:off x="-1" y="5145618"/>
            <a:ext cx="12181172" cy="8699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sp>
        <p:nvSpPr>
          <p:cNvPr id="13" name="Rectangle 12"/>
          <p:cNvSpPr/>
          <p:nvPr userDrawn="1"/>
        </p:nvSpPr>
        <p:spPr>
          <a:xfrm>
            <a:off x="-1" y="5463118"/>
            <a:ext cx="12181172" cy="5524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pic>
        <p:nvPicPr>
          <p:cNvPr id="14" name="Image 13"/>
          <p:cNvPicPr>
            <a:picLocks noChangeAspect="1"/>
          </p:cNvPicPr>
          <p:nvPr userDrawn="1"/>
        </p:nvPicPr>
        <p:blipFill>
          <a:blip r:embed="rId3"/>
          <a:stretch>
            <a:fillRect/>
          </a:stretch>
        </p:blipFill>
        <p:spPr>
          <a:xfrm>
            <a:off x="11322755" y="6191956"/>
            <a:ext cx="524933" cy="508000"/>
          </a:xfrm>
          <a:prstGeom prst="rect">
            <a:avLst/>
          </a:prstGeom>
        </p:spPr>
      </p:pic>
      <p:pic>
        <p:nvPicPr>
          <p:cNvPr id="16" name="Image 15"/>
          <p:cNvPicPr>
            <a:picLocks noChangeAspect="1"/>
          </p:cNvPicPr>
          <p:nvPr userDrawn="1"/>
        </p:nvPicPr>
        <p:blipFill>
          <a:blip r:embed="rId4"/>
          <a:stretch>
            <a:fillRect/>
          </a:stretch>
        </p:blipFill>
        <p:spPr>
          <a:xfrm>
            <a:off x="6299208" y="6270273"/>
            <a:ext cx="4842933" cy="254000"/>
          </a:xfrm>
          <a:prstGeom prst="rect">
            <a:avLst/>
          </a:prstGeom>
        </p:spPr>
      </p:pic>
      <p:sp>
        <p:nvSpPr>
          <p:cNvPr id="21" name="ZoneTexte 20"/>
          <p:cNvSpPr txBox="1"/>
          <p:nvPr userDrawn="1"/>
        </p:nvSpPr>
        <p:spPr>
          <a:xfrm>
            <a:off x="11768564" y="6295077"/>
            <a:ext cx="570091" cy="235898"/>
          </a:xfrm>
          <a:prstGeom prst="rect">
            <a:avLst/>
          </a:prstGeom>
          <a:noFill/>
        </p:spPr>
        <p:txBody>
          <a:bodyPr wrap="square" rtlCol="0">
            <a:spAutoFit/>
          </a:bodyPr>
          <a:lstStyle/>
          <a:p>
            <a:fld id="{630C1694-9101-9A45-A428-FD842B6D6CA4}" type="slidenum">
              <a:rPr lang="fr-FR" sz="933" b="0" i="0" smtClean="0">
                <a:solidFill>
                  <a:schemeClr val="accent1"/>
                </a:solidFill>
                <a:latin typeface="Verdana Bold"/>
                <a:cs typeface="Verdana Bold"/>
              </a:rPr>
              <a:t>‹N°›</a:t>
            </a:fld>
            <a:endParaRPr lang="fr-FR" sz="933" b="0" i="0" dirty="0">
              <a:solidFill>
                <a:schemeClr val="accent1"/>
              </a:solidFill>
              <a:latin typeface="Verdana Bold"/>
              <a:cs typeface="Verdana Bold"/>
            </a:endParaRPr>
          </a:p>
        </p:txBody>
      </p:sp>
      <p:sp>
        <p:nvSpPr>
          <p:cNvPr id="10" name="Espace réservé de la date 1"/>
          <p:cNvSpPr>
            <a:spLocks noGrp="1"/>
          </p:cNvSpPr>
          <p:nvPr>
            <p:ph type="dt" sz="half" idx="2"/>
          </p:nvPr>
        </p:nvSpPr>
        <p:spPr>
          <a:xfrm>
            <a:off x="291575" y="6283393"/>
            <a:ext cx="1261301" cy="366183"/>
          </a:xfrm>
          <a:prstGeom prst="rect">
            <a:avLst/>
          </a:prstGeom>
        </p:spPr>
        <p:txBody>
          <a:bodyPr vert="horz" lIns="91440" tIns="45720" rIns="91440" bIns="45720" rtlCol="0" anchor="ctr"/>
          <a:lstStyle>
            <a:lvl1pPr algn="l">
              <a:defRPr sz="1600">
                <a:solidFill>
                  <a:schemeClr val="tx1">
                    <a:tint val="75000"/>
                  </a:schemeClr>
                </a:solidFill>
              </a:defRPr>
            </a:lvl1pPr>
          </a:lstStyle>
          <a:p>
            <a:endParaRPr lang="en-GB" dirty="0"/>
          </a:p>
        </p:txBody>
      </p:sp>
      <p:sp>
        <p:nvSpPr>
          <p:cNvPr id="11" name="Espace réservé du pied de page 2"/>
          <p:cNvSpPr>
            <a:spLocks noGrp="1"/>
          </p:cNvSpPr>
          <p:nvPr>
            <p:ph type="ftr" sz="quarter" idx="3"/>
          </p:nvPr>
        </p:nvSpPr>
        <p:spPr>
          <a:xfrm>
            <a:off x="1843707" y="6262865"/>
            <a:ext cx="44555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GB" dirty="0"/>
          </a:p>
        </p:txBody>
      </p:sp>
    </p:spTree>
    <p:extLst>
      <p:ext uri="{BB962C8B-B14F-4D97-AF65-F5344CB8AC3E}">
        <p14:creationId xmlns:p14="http://schemas.microsoft.com/office/powerpoint/2010/main" val="3050808233"/>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tandard layout">
    <p:spTree>
      <p:nvGrpSpPr>
        <p:cNvPr id="1" name=""/>
        <p:cNvGrpSpPr/>
        <p:nvPr/>
      </p:nvGrpSpPr>
      <p:grpSpPr>
        <a:xfrm>
          <a:off x="0" y="0"/>
          <a:ext cx="0" cy="0"/>
          <a:chOff x="0" y="0"/>
          <a:chExt cx="0" cy="0"/>
        </a:xfrm>
      </p:grpSpPr>
      <p:sp>
        <p:nvSpPr>
          <p:cNvPr id="11" name="Espace réservé du contenu 7"/>
          <p:cNvSpPr>
            <a:spLocks noGrp="1"/>
          </p:cNvSpPr>
          <p:nvPr>
            <p:ph sz="quarter" idx="17" hasCustomPrompt="1"/>
          </p:nvPr>
        </p:nvSpPr>
        <p:spPr>
          <a:xfrm>
            <a:off x="216839" y="1703170"/>
            <a:ext cx="11636495" cy="4312397"/>
          </a:xfrm>
          <a:prstGeom prst="rect">
            <a:avLst/>
          </a:prstGeom>
        </p:spPr>
        <p:txBody>
          <a:bodyPr vert="horz"/>
          <a:lstStyle>
            <a:lvl1pPr marL="243411" indent="-243411">
              <a:defRPr sz="3200" b="0" i="0">
                <a:latin typeface="Verdana"/>
                <a:cs typeface="Verdana"/>
              </a:defRPr>
            </a:lvl1pPr>
            <a:lvl2pPr marL="474121" indent="-230712">
              <a:buSzPct val="50000"/>
              <a:defRPr sz="2133" b="0" i="0">
                <a:latin typeface="Verdana"/>
                <a:cs typeface="Verdana"/>
              </a:defRPr>
            </a:lvl2pPr>
            <a:lvl3pPr marL="719649" indent="-245527">
              <a:buSzPct val="50000"/>
              <a:buFont typeface="Wingdings" charset="2"/>
              <a:buChar char="§"/>
              <a:defRPr sz="1867" b="0" i="0">
                <a:latin typeface="Verdana"/>
                <a:cs typeface="Verdana"/>
              </a:defRPr>
            </a:lvl3pPr>
            <a:lvl4pPr marL="963060" indent="-243411">
              <a:buSzPct val="50000"/>
              <a:buFont typeface="Courier New"/>
              <a:buChar char="o"/>
              <a:defRPr sz="1467" b="0" i="0">
                <a:latin typeface="Verdana"/>
                <a:cs typeface="Verdana"/>
              </a:defRPr>
            </a:lvl4pPr>
            <a:lvl5pPr>
              <a:defRPr b="0" i="0">
                <a:latin typeface="Verdana"/>
                <a:cs typeface="Verdana"/>
              </a:defRPr>
            </a:lvl5pPr>
          </a:lstStyle>
          <a:p>
            <a:pPr lvl="0"/>
            <a:r>
              <a:rPr lang="fr-FR" dirty="0" smtClean="0"/>
              <a:t>Click to </a:t>
            </a:r>
            <a:r>
              <a:rPr lang="fr-FR" dirty="0" err="1" smtClean="0"/>
              <a:t>edit</a:t>
            </a:r>
            <a:r>
              <a:rPr lang="fr-FR" dirty="0" smtClean="0"/>
              <a:t> Master </a:t>
            </a:r>
            <a:r>
              <a:rPr lang="fr-FR" dirty="0" err="1" smtClean="0"/>
              <a:t>text</a:t>
            </a:r>
            <a:r>
              <a:rPr lang="fr-FR" dirty="0" smtClean="0"/>
              <a:t> styles</a:t>
            </a:r>
          </a:p>
          <a:p>
            <a:pPr lvl="1"/>
            <a:r>
              <a:rPr lang="fr-FR" dirty="0" smtClean="0"/>
              <a:t>Second </a:t>
            </a:r>
            <a:r>
              <a:rPr lang="fr-FR" dirty="0" err="1" smtClean="0"/>
              <a:t>level</a:t>
            </a:r>
            <a:endParaRPr lang="fr-FR" dirty="0" smtClean="0"/>
          </a:p>
          <a:p>
            <a:pPr lvl="2"/>
            <a:r>
              <a:rPr lang="fr-FR" dirty="0" err="1" smtClean="0"/>
              <a:t>Third</a:t>
            </a:r>
            <a:r>
              <a:rPr lang="fr-FR" dirty="0" smtClean="0"/>
              <a:t> </a:t>
            </a:r>
            <a:r>
              <a:rPr lang="fr-FR" dirty="0" err="1" smtClean="0"/>
              <a:t>level</a:t>
            </a:r>
            <a:endParaRPr lang="fr-FR" dirty="0" smtClean="0"/>
          </a:p>
          <a:p>
            <a:pPr lvl="3"/>
            <a:r>
              <a:rPr lang="fr-FR" dirty="0" err="1" smtClean="0"/>
              <a:t>Fourth</a:t>
            </a:r>
            <a:r>
              <a:rPr lang="fr-FR" dirty="0" smtClean="0"/>
              <a:t> </a:t>
            </a:r>
            <a:r>
              <a:rPr lang="fr-FR" dirty="0" err="1" smtClean="0"/>
              <a:t>level</a:t>
            </a:r>
            <a:endParaRPr lang="fr-FR" dirty="0" smtClean="0"/>
          </a:p>
        </p:txBody>
      </p:sp>
      <p:sp>
        <p:nvSpPr>
          <p:cNvPr id="5" name="Espace réservé du texte 2"/>
          <p:cNvSpPr>
            <a:spLocks noGrp="1"/>
          </p:cNvSpPr>
          <p:nvPr>
            <p:ph type="body" sz="quarter" idx="18" hasCustomPrompt="1"/>
          </p:nvPr>
        </p:nvSpPr>
        <p:spPr>
          <a:xfrm>
            <a:off x="204657" y="205838"/>
            <a:ext cx="11636495" cy="731412"/>
          </a:xfrm>
          <a:prstGeom prst="rect">
            <a:avLst/>
          </a:prstGeom>
        </p:spPr>
        <p:txBody>
          <a:bodyPr vert="horz"/>
          <a:lstStyle>
            <a:lvl1pPr marL="0" indent="0">
              <a:buFontTx/>
              <a:buNone/>
              <a:defRPr b="0" i="0">
                <a:latin typeface="Verdana"/>
                <a:cs typeface="Verdana"/>
              </a:defRPr>
            </a:lvl1pPr>
          </a:lstStyle>
          <a:p>
            <a:pPr lvl="0"/>
            <a:r>
              <a:rPr lang="fr-FR" dirty="0" smtClean="0"/>
              <a:t>Click to </a:t>
            </a:r>
            <a:r>
              <a:rPr lang="fr-FR" dirty="0" err="1" smtClean="0"/>
              <a:t>edit</a:t>
            </a:r>
            <a:r>
              <a:rPr lang="fr-FR" dirty="0" smtClean="0"/>
              <a:t> </a:t>
            </a:r>
            <a:r>
              <a:rPr lang="fr-FR" dirty="0" err="1" smtClean="0"/>
              <a:t>Title</a:t>
            </a:r>
            <a:endParaRPr lang="fr-FR" dirty="0" smtClean="0"/>
          </a:p>
        </p:txBody>
      </p:sp>
      <p:sp>
        <p:nvSpPr>
          <p:cNvPr id="6" name="Espace réservé du texte 8"/>
          <p:cNvSpPr>
            <a:spLocks noGrp="1"/>
          </p:cNvSpPr>
          <p:nvPr>
            <p:ph type="body" sz="quarter" idx="20" hasCustomPrompt="1"/>
          </p:nvPr>
        </p:nvSpPr>
        <p:spPr>
          <a:xfrm>
            <a:off x="213587" y="913646"/>
            <a:ext cx="11627564" cy="475001"/>
          </a:xfrm>
          <a:prstGeom prst="rect">
            <a:avLst/>
          </a:prstGeom>
        </p:spPr>
        <p:txBody>
          <a:bodyPr vert="horz"/>
          <a:lstStyle>
            <a:lvl1pPr marL="0" indent="0">
              <a:buFontTx/>
              <a:buNone/>
              <a:defRPr sz="1867" b="0" i="0">
                <a:solidFill>
                  <a:schemeClr val="accent2"/>
                </a:solidFill>
                <a:latin typeface="Verdana"/>
                <a:cs typeface="Verdana"/>
              </a:defRPr>
            </a:lvl1pPr>
          </a:lstStyle>
          <a:p>
            <a:pPr lvl="0"/>
            <a:r>
              <a:rPr lang="fr-FR" dirty="0" smtClean="0"/>
              <a:t>Click to Edit </a:t>
            </a:r>
            <a:r>
              <a:rPr lang="fr-FR" dirty="0" err="1" smtClean="0"/>
              <a:t>Optional</a:t>
            </a:r>
            <a:r>
              <a:rPr lang="fr-FR" dirty="0" smtClean="0"/>
              <a:t> </a:t>
            </a:r>
            <a:r>
              <a:rPr lang="fr-FR" dirty="0" err="1" smtClean="0"/>
              <a:t>Subtitle</a:t>
            </a:r>
            <a:endParaRPr lang="fr-FR" dirty="0" smtClean="0"/>
          </a:p>
        </p:txBody>
      </p:sp>
      <p:sp>
        <p:nvSpPr>
          <p:cNvPr id="7" name="Espace réservé de la date 1"/>
          <p:cNvSpPr>
            <a:spLocks noGrp="1"/>
          </p:cNvSpPr>
          <p:nvPr>
            <p:ph type="dt" sz="half" idx="2"/>
          </p:nvPr>
        </p:nvSpPr>
        <p:spPr>
          <a:xfrm>
            <a:off x="291575" y="6283393"/>
            <a:ext cx="1261301" cy="366183"/>
          </a:xfrm>
          <a:prstGeom prst="rect">
            <a:avLst/>
          </a:prstGeom>
        </p:spPr>
        <p:txBody>
          <a:bodyPr vert="horz" lIns="91440" tIns="45720" rIns="91440" bIns="45720" rtlCol="0" anchor="ctr"/>
          <a:lstStyle>
            <a:lvl1pPr algn="l">
              <a:defRPr sz="1600">
                <a:solidFill>
                  <a:schemeClr val="tx1">
                    <a:tint val="75000"/>
                  </a:schemeClr>
                </a:solidFill>
              </a:defRPr>
            </a:lvl1pPr>
          </a:lstStyle>
          <a:p>
            <a:endParaRPr lang="en-GB" dirty="0"/>
          </a:p>
        </p:txBody>
      </p:sp>
      <p:sp>
        <p:nvSpPr>
          <p:cNvPr id="8" name="Espace réservé du pied de page 2"/>
          <p:cNvSpPr>
            <a:spLocks noGrp="1"/>
          </p:cNvSpPr>
          <p:nvPr>
            <p:ph type="ftr" sz="quarter" idx="3"/>
          </p:nvPr>
        </p:nvSpPr>
        <p:spPr>
          <a:xfrm>
            <a:off x="1843707" y="6262865"/>
            <a:ext cx="44555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GB" dirty="0"/>
          </a:p>
        </p:txBody>
      </p:sp>
    </p:spTree>
    <p:extLst>
      <p:ext uri="{BB962C8B-B14F-4D97-AF65-F5344CB8AC3E}">
        <p14:creationId xmlns:p14="http://schemas.microsoft.com/office/powerpoint/2010/main" val="402683207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s">
    <p:spTree>
      <p:nvGrpSpPr>
        <p:cNvPr id="1" name=""/>
        <p:cNvGrpSpPr/>
        <p:nvPr/>
      </p:nvGrpSpPr>
      <p:grpSpPr>
        <a:xfrm>
          <a:off x="0" y="0"/>
          <a:ext cx="0" cy="0"/>
          <a:chOff x="0" y="0"/>
          <a:chExt cx="0" cy="0"/>
        </a:xfrm>
      </p:grpSpPr>
      <p:sp>
        <p:nvSpPr>
          <p:cNvPr id="12" name="Espace réservé du contenu 7"/>
          <p:cNvSpPr>
            <a:spLocks noGrp="1"/>
          </p:cNvSpPr>
          <p:nvPr>
            <p:ph sz="quarter" idx="11" hasCustomPrompt="1"/>
          </p:nvPr>
        </p:nvSpPr>
        <p:spPr>
          <a:xfrm>
            <a:off x="6300657" y="1703170"/>
            <a:ext cx="5418667" cy="4312397"/>
          </a:xfrm>
          <a:prstGeom prst="rect">
            <a:avLst/>
          </a:prstGeom>
        </p:spPr>
        <p:txBody>
          <a:bodyPr vert="horz"/>
          <a:lstStyle>
            <a:lvl1pPr marL="243411" indent="-243411">
              <a:defRPr sz="3200" b="0" i="0">
                <a:latin typeface="Verdana"/>
                <a:cs typeface="Verdana"/>
              </a:defRPr>
            </a:lvl1pPr>
            <a:lvl2pPr marL="474121" indent="-230712">
              <a:buSzPct val="50000"/>
              <a:defRPr sz="2133" b="0" i="0">
                <a:latin typeface="Verdana"/>
                <a:cs typeface="Verdana"/>
              </a:defRPr>
            </a:lvl2pPr>
            <a:lvl3pPr marL="719649" indent="-245527">
              <a:buSzPct val="50000"/>
              <a:buFont typeface="Wingdings" charset="2"/>
              <a:buChar char="§"/>
              <a:defRPr sz="1867" b="0" i="0">
                <a:latin typeface="Verdana"/>
                <a:cs typeface="Verdana"/>
              </a:defRPr>
            </a:lvl3pPr>
            <a:lvl4pPr marL="963060" indent="-243411">
              <a:buSzPct val="50000"/>
              <a:buFont typeface="Courier New"/>
              <a:buChar char="o"/>
              <a:defRPr sz="1467" b="0" i="0">
                <a:latin typeface="Verdana"/>
                <a:cs typeface="Verdana"/>
              </a:defRPr>
            </a:lvl4pPr>
            <a:lvl5pPr>
              <a:defRPr b="0" i="0">
                <a:latin typeface="Verdana"/>
                <a:cs typeface="Verdana"/>
              </a:defRPr>
            </a:lvl5pPr>
          </a:lstStyle>
          <a:p>
            <a:pPr lvl="0"/>
            <a:r>
              <a:rPr lang="fr-FR" dirty="0" smtClean="0"/>
              <a:t>Click to </a:t>
            </a:r>
            <a:r>
              <a:rPr lang="fr-FR" dirty="0" err="1" smtClean="0"/>
              <a:t>edit</a:t>
            </a:r>
            <a:r>
              <a:rPr lang="fr-FR" dirty="0" smtClean="0"/>
              <a:t> Master </a:t>
            </a:r>
            <a:r>
              <a:rPr lang="fr-FR" dirty="0" err="1" smtClean="0"/>
              <a:t>text</a:t>
            </a:r>
            <a:r>
              <a:rPr lang="fr-FR" dirty="0" smtClean="0"/>
              <a:t> styles</a:t>
            </a:r>
          </a:p>
          <a:p>
            <a:pPr lvl="1"/>
            <a:r>
              <a:rPr lang="fr-FR" dirty="0" smtClean="0"/>
              <a:t>Second </a:t>
            </a:r>
            <a:r>
              <a:rPr lang="fr-FR" dirty="0" err="1" smtClean="0"/>
              <a:t>level</a:t>
            </a:r>
            <a:endParaRPr lang="fr-FR" dirty="0" smtClean="0"/>
          </a:p>
          <a:p>
            <a:pPr lvl="2"/>
            <a:r>
              <a:rPr lang="fr-FR" dirty="0" err="1" smtClean="0"/>
              <a:t>Third</a:t>
            </a:r>
            <a:r>
              <a:rPr lang="fr-FR" dirty="0" smtClean="0"/>
              <a:t> </a:t>
            </a:r>
            <a:r>
              <a:rPr lang="fr-FR" dirty="0" err="1" smtClean="0"/>
              <a:t>level</a:t>
            </a:r>
            <a:endParaRPr lang="fr-FR" dirty="0" smtClean="0"/>
          </a:p>
          <a:p>
            <a:pPr lvl="3"/>
            <a:r>
              <a:rPr lang="fr-FR" dirty="0" err="1" smtClean="0"/>
              <a:t>Fourth</a:t>
            </a:r>
            <a:r>
              <a:rPr lang="fr-FR" dirty="0" smtClean="0"/>
              <a:t> </a:t>
            </a:r>
            <a:r>
              <a:rPr lang="fr-FR" dirty="0" err="1" smtClean="0"/>
              <a:t>level</a:t>
            </a:r>
            <a:endParaRPr lang="fr-FR" dirty="0" smtClean="0"/>
          </a:p>
        </p:txBody>
      </p:sp>
      <p:sp>
        <p:nvSpPr>
          <p:cNvPr id="13" name="Espace réservé du contenu 7"/>
          <p:cNvSpPr>
            <a:spLocks noGrp="1"/>
          </p:cNvSpPr>
          <p:nvPr>
            <p:ph sz="quarter" idx="17" hasCustomPrompt="1"/>
          </p:nvPr>
        </p:nvSpPr>
        <p:spPr>
          <a:xfrm>
            <a:off x="216839" y="1703170"/>
            <a:ext cx="5757332" cy="4312397"/>
          </a:xfrm>
          <a:prstGeom prst="rect">
            <a:avLst/>
          </a:prstGeom>
        </p:spPr>
        <p:txBody>
          <a:bodyPr vert="horz"/>
          <a:lstStyle>
            <a:lvl1pPr marL="243411" indent="-243411">
              <a:defRPr sz="3200" b="0" i="0">
                <a:latin typeface="Verdana"/>
                <a:cs typeface="Verdana"/>
              </a:defRPr>
            </a:lvl1pPr>
            <a:lvl2pPr marL="474121" indent="-230712">
              <a:buSzPct val="50000"/>
              <a:defRPr sz="2133" b="0" i="0">
                <a:latin typeface="Verdana"/>
                <a:cs typeface="Verdana"/>
              </a:defRPr>
            </a:lvl2pPr>
            <a:lvl3pPr marL="719649" indent="-245527">
              <a:buSzPct val="50000"/>
              <a:buFont typeface="Wingdings" charset="2"/>
              <a:buChar char="§"/>
              <a:defRPr sz="1867" b="0" i="0">
                <a:latin typeface="Verdana"/>
                <a:cs typeface="Verdana"/>
              </a:defRPr>
            </a:lvl3pPr>
            <a:lvl4pPr marL="963060" indent="-243411">
              <a:buSzPct val="50000"/>
              <a:buFont typeface="Courier New"/>
              <a:buChar char="o"/>
              <a:defRPr sz="1467" b="0" i="0">
                <a:latin typeface="Verdana"/>
                <a:cs typeface="Verdana"/>
              </a:defRPr>
            </a:lvl4pPr>
            <a:lvl5pPr>
              <a:defRPr b="0" i="0">
                <a:latin typeface="Verdana"/>
                <a:cs typeface="Verdana"/>
              </a:defRPr>
            </a:lvl5pPr>
          </a:lstStyle>
          <a:p>
            <a:pPr lvl="0"/>
            <a:r>
              <a:rPr lang="fr-FR" dirty="0" smtClean="0"/>
              <a:t>Click to </a:t>
            </a:r>
            <a:r>
              <a:rPr lang="fr-FR" dirty="0" err="1" smtClean="0"/>
              <a:t>edit</a:t>
            </a:r>
            <a:r>
              <a:rPr lang="fr-FR" dirty="0" smtClean="0"/>
              <a:t> Master </a:t>
            </a:r>
            <a:r>
              <a:rPr lang="fr-FR" dirty="0" err="1" smtClean="0"/>
              <a:t>text</a:t>
            </a:r>
            <a:r>
              <a:rPr lang="fr-FR" dirty="0" smtClean="0"/>
              <a:t> styles</a:t>
            </a:r>
          </a:p>
          <a:p>
            <a:pPr lvl="1"/>
            <a:r>
              <a:rPr lang="fr-FR" dirty="0" smtClean="0"/>
              <a:t>Second </a:t>
            </a:r>
            <a:r>
              <a:rPr lang="fr-FR" dirty="0" err="1" smtClean="0"/>
              <a:t>level</a:t>
            </a:r>
            <a:endParaRPr lang="fr-FR" dirty="0" smtClean="0"/>
          </a:p>
          <a:p>
            <a:pPr lvl="2"/>
            <a:r>
              <a:rPr lang="fr-FR" dirty="0" err="1" smtClean="0"/>
              <a:t>Third</a:t>
            </a:r>
            <a:r>
              <a:rPr lang="fr-FR" dirty="0" smtClean="0"/>
              <a:t> </a:t>
            </a:r>
            <a:r>
              <a:rPr lang="fr-FR" dirty="0" err="1" smtClean="0"/>
              <a:t>level</a:t>
            </a:r>
            <a:endParaRPr lang="fr-FR" dirty="0" smtClean="0"/>
          </a:p>
          <a:p>
            <a:pPr lvl="3"/>
            <a:r>
              <a:rPr lang="fr-FR" dirty="0" err="1" smtClean="0"/>
              <a:t>Fourth</a:t>
            </a:r>
            <a:r>
              <a:rPr lang="fr-FR" dirty="0" smtClean="0"/>
              <a:t> </a:t>
            </a:r>
            <a:r>
              <a:rPr lang="fr-FR" dirty="0" err="1" smtClean="0"/>
              <a:t>level</a:t>
            </a:r>
            <a:endParaRPr lang="fr-FR" dirty="0" smtClean="0"/>
          </a:p>
        </p:txBody>
      </p:sp>
      <p:sp>
        <p:nvSpPr>
          <p:cNvPr id="6" name="Espace réservé du texte 2"/>
          <p:cNvSpPr>
            <a:spLocks noGrp="1"/>
          </p:cNvSpPr>
          <p:nvPr>
            <p:ph type="body" sz="quarter" idx="18" hasCustomPrompt="1"/>
          </p:nvPr>
        </p:nvSpPr>
        <p:spPr>
          <a:xfrm>
            <a:off x="204657" y="205838"/>
            <a:ext cx="11636495" cy="731412"/>
          </a:xfrm>
          <a:prstGeom prst="rect">
            <a:avLst/>
          </a:prstGeom>
        </p:spPr>
        <p:txBody>
          <a:bodyPr vert="horz"/>
          <a:lstStyle>
            <a:lvl1pPr marL="0" indent="0">
              <a:buFontTx/>
              <a:buNone/>
              <a:defRPr b="0" i="0">
                <a:latin typeface="Verdana"/>
                <a:cs typeface="Verdana"/>
              </a:defRPr>
            </a:lvl1pPr>
          </a:lstStyle>
          <a:p>
            <a:pPr lvl="0"/>
            <a:r>
              <a:rPr lang="fr-FR" dirty="0" smtClean="0"/>
              <a:t>Click to </a:t>
            </a:r>
            <a:r>
              <a:rPr lang="fr-FR" dirty="0" err="1" smtClean="0"/>
              <a:t>edit</a:t>
            </a:r>
            <a:r>
              <a:rPr lang="fr-FR" dirty="0" smtClean="0"/>
              <a:t> </a:t>
            </a:r>
            <a:r>
              <a:rPr lang="fr-FR" dirty="0" err="1" smtClean="0"/>
              <a:t>Title</a:t>
            </a:r>
            <a:endParaRPr lang="fr-FR" dirty="0" smtClean="0"/>
          </a:p>
        </p:txBody>
      </p:sp>
      <p:sp>
        <p:nvSpPr>
          <p:cNvPr id="7" name="Espace réservé du texte 8"/>
          <p:cNvSpPr>
            <a:spLocks noGrp="1"/>
          </p:cNvSpPr>
          <p:nvPr>
            <p:ph type="body" sz="quarter" idx="20" hasCustomPrompt="1"/>
          </p:nvPr>
        </p:nvSpPr>
        <p:spPr>
          <a:xfrm>
            <a:off x="213587" y="913646"/>
            <a:ext cx="11627564" cy="475001"/>
          </a:xfrm>
          <a:prstGeom prst="rect">
            <a:avLst/>
          </a:prstGeom>
        </p:spPr>
        <p:txBody>
          <a:bodyPr vert="horz"/>
          <a:lstStyle>
            <a:lvl1pPr marL="0" indent="0">
              <a:buFontTx/>
              <a:buNone/>
              <a:defRPr sz="1867" b="0" i="0">
                <a:solidFill>
                  <a:schemeClr val="accent2"/>
                </a:solidFill>
                <a:latin typeface="Verdana"/>
                <a:cs typeface="Verdana"/>
              </a:defRPr>
            </a:lvl1pPr>
          </a:lstStyle>
          <a:p>
            <a:pPr lvl="0"/>
            <a:r>
              <a:rPr lang="fr-FR" dirty="0" smtClean="0"/>
              <a:t>Click to Edit </a:t>
            </a:r>
            <a:r>
              <a:rPr lang="fr-FR" dirty="0" err="1" smtClean="0"/>
              <a:t>Optional</a:t>
            </a:r>
            <a:r>
              <a:rPr lang="fr-FR" dirty="0" smtClean="0"/>
              <a:t> </a:t>
            </a:r>
            <a:r>
              <a:rPr lang="fr-FR" dirty="0" err="1" smtClean="0"/>
              <a:t>Subtitle</a:t>
            </a:r>
            <a:endParaRPr lang="fr-FR" dirty="0" smtClean="0"/>
          </a:p>
        </p:txBody>
      </p:sp>
      <p:sp>
        <p:nvSpPr>
          <p:cNvPr id="8" name="Espace réservé de la date 1"/>
          <p:cNvSpPr>
            <a:spLocks noGrp="1"/>
          </p:cNvSpPr>
          <p:nvPr>
            <p:ph type="dt" sz="half" idx="2"/>
          </p:nvPr>
        </p:nvSpPr>
        <p:spPr>
          <a:xfrm>
            <a:off x="291575" y="6283393"/>
            <a:ext cx="1261301" cy="366183"/>
          </a:xfrm>
          <a:prstGeom prst="rect">
            <a:avLst/>
          </a:prstGeom>
        </p:spPr>
        <p:txBody>
          <a:bodyPr vert="horz" lIns="91440" tIns="45720" rIns="91440" bIns="45720" rtlCol="0" anchor="ctr"/>
          <a:lstStyle>
            <a:lvl1pPr algn="l">
              <a:defRPr sz="1600">
                <a:solidFill>
                  <a:schemeClr val="tx1">
                    <a:tint val="75000"/>
                  </a:schemeClr>
                </a:solidFill>
              </a:defRPr>
            </a:lvl1pPr>
          </a:lstStyle>
          <a:p>
            <a:endParaRPr lang="en-GB" dirty="0"/>
          </a:p>
        </p:txBody>
      </p:sp>
      <p:sp>
        <p:nvSpPr>
          <p:cNvPr id="9" name="Espace réservé du pied de page 2"/>
          <p:cNvSpPr>
            <a:spLocks noGrp="1"/>
          </p:cNvSpPr>
          <p:nvPr>
            <p:ph type="ftr" sz="quarter" idx="3"/>
          </p:nvPr>
        </p:nvSpPr>
        <p:spPr>
          <a:xfrm>
            <a:off x="1843707" y="6262865"/>
            <a:ext cx="44555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GB" dirty="0"/>
          </a:p>
        </p:txBody>
      </p:sp>
    </p:spTree>
    <p:extLst>
      <p:ext uri="{BB962C8B-B14F-4D97-AF65-F5344CB8AC3E}">
        <p14:creationId xmlns:p14="http://schemas.microsoft.com/office/powerpoint/2010/main" val="4656085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tandard layout V1-2">
    <p:spTree>
      <p:nvGrpSpPr>
        <p:cNvPr id="1" name=""/>
        <p:cNvGrpSpPr/>
        <p:nvPr/>
      </p:nvGrpSpPr>
      <p:grpSpPr>
        <a:xfrm>
          <a:off x="0" y="0"/>
          <a:ext cx="0" cy="0"/>
          <a:chOff x="0" y="0"/>
          <a:chExt cx="0" cy="0"/>
        </a:xfrm>
      </p:grpSpPr>
      <p:sp>
        <p:nvSpPr>
          <p:cNvPr id="3" name="Rectangle 2"/>
          <p:cNvSpPr/>
          <p:nvPr userDrawn="1"/>
        </p:nvSpPr>
        <p:spPr>
          <a:xfrm>
            <a:off x="-1" y="5145618"/>
            <a:ext cx="12181172" cy="8699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sp>
        <p:nvSpPr>
          <p:cNvPr id="4" name="Rectangle 3"/>
          <p:cNvSpPr/>
          <p:nvPr userDrawn="1"/>
        </p:nvSpPr>
        <p:spPr>
          <a:xfrm>
            <a:off x="-1" y="5463118"/>
            <a:ext cx="12181172" cy="5524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sp>
        <p:nvSpPr>
          <p:cNvPr id="7" name="Espace réservé du contenu 7"/>
          <p:cNvSpPr>
            <a:spLocks noGrp="1"/>
          </p:cNvSpPr>
          <p:nvPr>
            <p:ph sz="quarter" idx="17" hasCustomPrompt="1"/>
          </p:nvPr>
        </p:nvSpPr>
        <p:spPr>
          <a:xfrm>
            <a:off x="216839" y="1703170"/>
            <a:ext cx="11636495" cy="3163047"/>
          </a:xfrm>
          <a:prstGeom prst="rect">
            <a:avLst/>
          </a:prstGeom>
        </p:spPr>
        <p:txBody>
          <a:bodyPr vert="horz"/>
          <a:lstStyle>
            <a:lvl1pPr marL="243411" indent="-243411">
              <a:defRPr sz="3200" b="0" i="0">
                <a:latin typeface="Verdana"/>
                <a:cs typeface="Verdana"/>
              </a:defRPr>
            </a:lvl1pPr>
            <a:lvl2pPr marL="474121" indent="-230712">
              <a:buSzPct val="50000"/>
              <a:defRPr sz="2133" b="0" i="0">
                <a:latin typeface="Verdana"/>
                <a:cs typeface="Verdana"/>
              </a:defRPr>
            </a:lvl2pPr>
            <a:lvl3pPr marL="719649" indent="-245527">
              <a:buSzPct val="50000"/>
              <a:buFont typeface="Wingdings" charset="2"/>
              <a:buChar char="§"/>
              <a:defRPr sz="1867" b="0" i="0">
                <a:latin typeface="Verdana"/>
                <a:cs typeface="Verdana"/>
              </a:defRPr>
            </a:lvl3pPr>
            <a:lvl4pPr marL="963060" indent="-243411">
              <a:buSzPct val="50000"/>
              <a:buFont typeface="Courier New"/>
              <a:buChar char="o"/>
              <a:defRPr sz="1467" b="0" i="0">
                <a:latin typeface="Verdana"/>
                <a:cs typeface="Verdana"/>
              </a:defRPr>
            </a:lvl4pPr>
            <a:lvl5pPr>
              <a:defRPr b="0" i="0">
                <a:latin typeface="Verdana"/>
                <a:cs typeface="Verdana"/>
              </a:defRPr>
            </a:lvl5pPr>
          </a:lstStyle>
          <a:p>
            <a:pPr lvl="0"/>
            <a:r>
              <a:rPr lang="fr-FR" dirty="0" smtClean="0"/>
              <a:t>Click to </a:t>
            </a:r>
            <a:r>
              <a:rPr lang="fr-FR" dirty="0" err="1" smtClean="0"/>
              <a:t>edit</a:t>
            </a:r>
            <a:r>
              <a:rPr lang="fr-FR" dirty="0" smtClean="0"/>
              <a:t> Master </a:t>
            </a:r>
            <a:r>
              <a:rPr lang="fr-FR" dirty="0" err="1" smtClean="0"/>
              <a:t>text</a:t>
            </a:r>
            <a:r>
              <a:rPr lang="fr-FR" dirty="0" smtClean="0"/>
              <a:t> styles</a:t>
            </a:r>
          </a:p>
          <a:p>
            <a:pPr lvl="1"/>
            <a:r>
              <a:rPr lang="fr-FR" dirty="0" smtClean="0"/>
              <a:t>Second </a:t>
            </a:r>
            <a:r>
              <a:rPr lang="fr-FR" dirty="0" err="1" smtClean="0"/>
              <a:t>level</a:t>
            </a:r>
            <a:endParaRPr lang="fr-FR" dirty="0" smtClean="0"/>
          </a:p>
          <a:p>
            <a:pPr lvl="2"/>
            <a:r>
              <a:rPr lang="fr-FR" dirty="0" err="1" smtClean="0"/>
              <a:t>Third</a:t>
            </a:r>
            <a:r>
              <a:rPr lang="fr-FR" dirty="0" smtClean="0"/>
              <a:t> </a:t>
            </a:r>
            <a:r>
              <a:rPr lang="fr-FR" dirty="0" err="1" smtClean="0"/>
              <a:t>level</a:t>
            </a:r>
            <a:endParaRPr lang="fr-FR" dirty="0" smtClean="0"/>
          </a:p>
          <a:p>
            <a:pPr lvl="3"/>
            <a:r>
              <a:rPr lang="fr-FR" dirty="0" err="1" smtClean="0"/>
              <a:t>Fourth</a:t>
            </a:r>
            <a:r>
              <a:rPr lang="fr-FR" dirty="0" smtClean="0"/>
              <a:t> </a:t>
            </a:r>
            <a:r>
              <a:rPr lang="fr-FR" dirty="0" err="1" smtClean="0"/>
              <a:t>level</a:t>
            </a:r>
            <a:endParaRPr lang="fr-FR" dirty="0" smtClean="0"/>
          </a:p>
        </p:txBody>
      </p:sp>
      <p:sp>
        <p:nvSpPr>
          <p:cNvPr id="8" name="Espace réservé du texte 2"/>
          <p:cNvSpPr>
            <a:spLocks noGrp="1"/>
          </p:cNvSpPr>
          <p:nvPr>
            <p:ph type="body" sz="quarter" idx="18" hasCustomPrompt="1"/>
          </p:nvPr>
        </p:nvSpPr>
        <p:spPr>
          <a:xfrm>
            <a:off x="204657" y="205838"/>
            <a:ext cx="11636495" cy="731412"/>
          </a:xfrm>
          <a:prstGeom prst="rect">
            <a:avLst/>
          </a:prstGeom>
        </p:spPr>
        <p:txBody>
          <a:bodyPr vert="horz"/>
          <a:lstStyle>
            <a:lvl1pPr marL="0" indent="0">
              <a:buFontTx/>
              <a:buNone/>
              <a:defRPr b="0" i="0">
                <a:latin typeface="Verdana"/>
                <a:cs typeface="Verdana"/>
              </a:defRPr>
            </a:lvl1pPr>
          </a:lstStyle>
          <a:p>
            <a:pPr lvl="0"/>
            <a:r>
              <a:rPr lang="fr-FR" dirty="0" smtClean="0"/>
              <a:t>Click to </a:t>
            </a:r>
            <a:r>
              <a:rPr lang="fr-FR" dirty="0" err="1" smtClean="0"/>
              <a:t>edit</a:t>
            </a:r>
            <a:r>
              <a:rPr lang="fr-FR" dirty="0" smtClean="0"/>
              <a:t> </a:t>
            </a:r>
            <a:r>
              <a:rPr lang="fr-FR" dirty="0" err="1" smtClean="0"/>
              <a:t>Title</a:t>
            </a:r>
            <a:endParaRPr lang="fr-FR" dirty="0" smtClean="0"/>
          </a:p>
        </p:txBody>
      </p:sp>
      <p:sp>
        <p:nvSpPr>
          <p:cNvPr id="9" name="Espace réservé du texte 8"/>
          <p:cNvSpPr>
            <a:spLocks noGrp="1"/>
          </p:cNvSpPr>
          <p:nvPr>
            <p:ph type="body" sz="quarter" idx="20" hasCustomPrompt="1"/>
          </p:nvPr>
        </p:nvSpPr>
        <p:spPr>
          <a:xfrm>
            <a:off x="213587" y="913646"/>
            <a:ext cx="11627564" cy="475001"/>
          </a:xfrm>
          <a:prstGeom prst="rect">
            <a:avLst/>
          </a:prstGeom>
        </p:spPr>
        <p:txBody>
          <a:bodyPr vert="horz"/>
          <a:lstStyle>
            <a:lvl1pPr marL="0" indent="0">
              <a:buFontTx/>
              <a:buNone/>
              <a:defRPr sz="1867" b="0" i="0">
                <a:solidFill>
                  <a:schemeClr val="accent2"/>
                </a:solidFill>
                <a:latin typeface="Verdana"/>
                <a:cs typeface="Verdana"/>
              </a:defRPr>
            </a:lvl1pPr>
          </a:lstStyle>
          <a:p>
            <a:pPr lvl="0"/>
            <a:r>
              <a:rPr lang="fr-FR" dirty="0" smtClean="0"/>
              <a:t>Click to Edit </a:t>
            </a:r>
            <a:r>
              <a:rPr lang="fr-FR" dirty="0" err="1" smtClean="0"/>
              <a:t>Optional</a:t>
            </a:r>
            <a:r>
              <a:rPr lang="fr-FR" dirty="0" smtClean="0"/>
              <a:t> </a:t>
            </a:r>
            <a:r>
              <a:rPr lang="fr-FR" dirty="0" err="1" smtClean="0"/>
              <a:t>Subtitle</a:t>
            </a:r>
            <a:endParaRPr lang="fr-FR" dirty="0" smtClean="0"/>
          </a:p>
        </p:txBody>
      </p:sp>
      <p:sp>
        <p:nvSpPr>
          <p:cNvPr id="10" name="Espace réservé de la date 1"/>
          <p:cNvSpPr>
            <a:spLocks noGrp="1"/>
          </p:cNvSpPr>
          <p:nvPr>
            <p:ph type="dt" sz="half" idx="2"/>
          </p:nvPr>
        </p:nvSpPr>
        <p:spPr>
          <a:xfrm>
            <a:off x="291575" y="6283393"/>
            <a:ext cx="1261301" cy="366183"/>
          </a:xfrm>
          <a:prstGeom prst="rect">
            <a:avLst/>
          </a:prstGeom>
        </p:spPr>
        <p:txBody>
          <a:bodyPr vert="horz" lIns="91440" tIns="45720" rIns="91440" bIns="45720" rtlCol="0" anchor="ctr"/>
          <a:lstStyle>
            <a:lvl1pPr algn="l">
              <a:defRPr sz="1600">
                <a:solidFill>
                  <a:schemeClr val="tx1">
                    <a:tint val="75000"/>
                  </a:schemeClr>
                </a:solidFill>
              </a:defRPr>
            </a:lvl1pPr>
          </a:lstStyle>
          <a:p>
            <a:endParaRPr lang="en-GB" dirty="0"/>
          </a:p>
        </p:txBody>
      </p:sp>
      <p:sp>
        <p:nvSpPr>
          <p:cNvPr id="11" name="Espace réservé du pied de page 2"/>
          <p:cNvSpPr>
            <a:spLocks noGrp="1"/>
          </p:cNvSpPr>
          <p:nvPr>
            <p:ph type="ftr" sz="quarter" idx="3"/>
          </p:nvPr>
        </p:nvSpPr>
        <p:spPr>
          <a:xfrm>
            <a:off x="1843707" y="6262865"/>
            <a:ext cx="44555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GB" dirty="0"/>
          </a:p>
        </p:txBody>
      </p:sp>
    </p:spTree>
    <p:extLst>
      <p:ext uri="{BB962C8B-B14F-4D97-AF65-F5344CB8AC3E}">
        <p14:creationId xmlns:p14="http://schemas.microsoft.com/office/powerpoint/2010/main" val="3334785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Deux contenus">
    <p:spTree>
      <p:nvGrpSpPr>
        <p:cNvPr id="1" name=""/>
        <p:cNvGrpSpPr/>
        <p:nvPr/>
      </p:nvGrpSpPr>
      <p:grpSpPr>
        <a:xfrm>
          <a:off x="0" y="0"/>
          <a:ext cx="0" cy="0"/>
          <a:chOff x="0" y="0"/>
          <a:chExt cx="0" cy="0"/>
        </a:xfrm>
      </p:grpSpPr>
      <p:sp>
        <p:nvSpPr>
          <p:cNvPr id="2" name="Holder 2"/>
          <p:cNvSpPr>
            <a:spLocks noGrp="1"/>
          </p:cNvSpPr>
          <p:nvPr>
            <p:ph type="title"/>
          </p:nvPr>
        </p:nvSpPr>
        <p:spPr>
          <a:xfrm>
            <a:off x="457200" y="527964"/>
            <a:ext cx="7310043" cy="446276"/>
          </a:xfrm>
        </p:spPr>
        <p:txBody>
          <a:bodyPr lIns="0" tIns="0" rIns="0" bIns="0"/>
          <a:lstStyle>
            <a:lvl1pPr>
              <a:defRPr sz="2900" b="1" i="0">
                <a:solidFill>
                  <a:srgbClr val="4C4D4F"/>
                </a:solidFill>
                <a:latin typeface="Muli" pitchFamily="2" charset="77"/>
                <a:cs typeface="Arial"/>
              </a:defRPr>
            </a:lvl1pPr>
          </a:lstStyle>
          <a:p>
            <a:r>
              <a:rPr lang="fr-FR" smtClean="0"/>
              <a:t>Modifiez le style du titre</a:t>
            </a:r>
            <a:endParaRPr/>
          </a:p>
        </p:txBody>
      </p:sp>
      <p:sp>
        <p:nvSpPr>
          <p:cNvPr id="3" name="Holder 3"/>
          <p:cNvSpPr>
            <a:spLocks noGrp="1"/>
          </p:cNvSpPr>
          <p:nvPr>
            <p:ph sz="half" idx="2"/>
          </p:nvPr>
        </p:nvSpPr>
        <p:spPr>
          <a:xfrm>
            <a:off x="457200" y="1577340"/>
            <a:ext cx="5306282" cy="369332"/>
          </a:xfrm>
          <a:prstGeom prst="rect">
            <a:avLst/>
          </a:prstGeom>
        </p:spPr>
        <p:txBody>
          <a:bodyPr wrap="square" lIns="0" tIns="0" rIns="0" bIns="0">
            <a:spAutoFit/>
          </a:bodyPr>
          <a:lstStyle>
            <a:lvl1pPr>
              <a:defRPr>
                <a:latin typeface="Muli" pitchFamily="2" charset="77"/>
              </a:defRPr>
            </a:lvl1pPr>
          </a:lstStyle>
          <a:p>
            <a:pPr lvl="0"/>
            <a:r>
              <a:rPr lang="fr-FR" smtClean="0"/>
              <a:t>Modifier les styles du texte du masque</a:t>
            </a:r>
          </a:p>
        </p:txBody>
      </p:sp>
      <p:sp>
        <p:nvSpPr>
          <p:cNvPr id="4" name="Holder 4"/>
          <p:cNvSpPr>
            <a:spLocks noGrp="1"/>
          </p:cNvSpPr>
          <p:nvPr>
            <p:ph sz="half" idx="3"/>
          </p:nvPr>
        </p:nvSpPr>
        <p:spPr>
          <a:xfrm>
            <a:off x="6129433" y="1577340"/>
            <a:ext cx="5306282" cy="369332"/>
          </a:xfrm>
          <a:prstGeom prst="rect">
            <a:avLst/>
          </a:prstGeom>
        </p:spPr>
        <p:txBody>
          <a:bodyPr wrap="square" lIns="0" tIns="0" rIns="0" bIns="0">
            <a:spAutoFit/>
          </a:bodyPr>
          <a:lstStyle>
            <a:lvl1pPr>
              <a:defRPr>
                <a:latin typeface="Muli" pitchFamily="2" charset="77"/>
              </a:defRPr>
            </a:lvl1pPr>
          </a:lstStyle>
          <a:p>
            <a:pPr lvl="0"/>
            <a:r>
              <a:rPr lang="fr-FR" smtClean="0"/>
              <a:t>Modifier les styles du texte du masque</a:t>
            </a:r>
          </a:p>
        </p:txBody>
      </p:sp>
      <p:sp>
        <p:nvSpPr>
          <p:cNvPr id="14" name="Segnaposto data 3">
            <a:extLst>
              <a:ext uri="{FF2B5EF4-FFF2-40B4-BE49-F238E27FC236}">
                <a16:creationId xmlns:a16="http://schemas.microsoft.com/office/drawing/2014/main" id="{C758A41A-99D0-E84B-8FE2-857A4FBECE95}"/>
              </a:ext>
            </a:extLst>
          </p:cNvPr>
          <p:cNvSpPr>
            <a:spLocks noGrp="1"/>
          </p:cNvSpPr>
          <p:nvPr>
            <p:ph type="dt" sz="half" idx="10"/>
          </p:nvPr>
        </p:nvSpPr>
        <p:spPr>
          <a:xfrm>
            <a:off x="1644122" y="6416675"/>
            <a:ext cx="2743200" cy="365125"/>
          </a:xfrm>
          <a:prstGeom prst="rect">
            <a:avLst/>
          </a:prstGeom>
        </p:spPr>
        <p:txBody>
          <a:bodyPr/>
          <a:lstStyle>
            <a:lvl1pPr>
              <a:defRPr sz="1000">
                <a:latin typeface="Muli" pitchFamily="2" charset="77"/>
              </a:defRPr>
            </a:lvl1pPr>
          </a:lstStyle>
          <a:p>
            <a:fld id="{38BED5E8-9089-174C-BF11-B7DF163EB547}" type="datetime1">
              <a:t>05/11/2019</a:t>
            </a:fld>
            <a:endParaRPr lang="it-IT"/>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End">
    <p:spTree>
      <p:nvGrpSpPr>
        <p:cNvPr id="1" name=""/>
        <p:cNvGrpSpPr/>
        <p:nvPr/>
      </p:nvGrpSpPr>
      <p:grpSpPr>
        <a:xfrm>
          <a:off x="0" y="0"/>
          <a:ext cx="0" cy="0"/>
          <a:chOff x="0" y="0"/>
          <a:chExt cx="0" cy="0"/>
        </a:xfrm>
      </p:grpSpPr>
      <p:pic>
        <p:nvPicPr>
          <p:cNvPr id="3" name="Image 2" descr=" I - PowerPoint Fin.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12188388" cy="6858000"/>
          </a:xfrm>
          <a:prstGeom prst="rect">
            <a:avLst/>
          </a:prstGeom>
        </p:spPr>
      </p:pic>
      <p:sp>
        <p:nvSpPr>
          <p:cNvPr id="12" name="Rectangle 11"/>
          <p:cNvSpPr/>
          <p:nvPr userDrawn="1"/>
        </p:nvSpPr>
        <p:spPr>
          <a:xfrm>
            <a:off x="-1" y="5145618"/>
            <a:ext cx="12181172" cy="8699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sp>
        <p:nvSpPr>
          <p:cNvPr id="13" name="Rectangle 12"/>
          <p:cNvSpPr/>
          <p:nvPr userDrawn="1"/>
        </p:nvSpPr>
        <p:spPr>
          <a:xfrm>
            <a:off x="-1" y="5463118"/>
            <a:ext cx="12181172" cy="552449"/>
          </a:xfrm>
          <a:prstGeom prst="rect">
            <a:avLst/>
          </a:prstGeom>
          <a:solidFill>
            <a:schemeClr val="tx2">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2400"/>
          </a:p>
        </p:txBody>
      </p:sp>
      <p:pic>
        <p:nvPicPr>
          <p:cNvPr id="14" name="Image 13"/>
          <p:cNvPicPr>
            <a:picLocks noChangeAspect="1"/>
          </p:cNvPicPr>
          <p:nvPr userDrawn="1"/>
        </p:nvPicPr>
        <p:blipFill>
          <a:blip r:embed="rId3"/>
          <a:stretch>
            <a:fillRect/>
          </a:stretch>
        </p:blipFill>
        <p:spPr>
          <a:xfrm>
            <a:off x="11322755" y="6191956"/>
            <a:ext cx="524933" cy="508000"/>
          </a:xfrm>
          <a:prstGeom prst="rect">
            <a:avLst/>
          </a:prstGeom>
        </p:spPr>
      </p:pic>
      <p:pic>
        <p:nvPicPr>
          <p:cNvPr id="16" name="Image 15"/>
          <p:cNvPicPr>
            <a:picLocks noChangeAspect="1"/>
          </p:cNvPicPr>
          <p:nvPr userDrawn="1"/>
        </p:nvPicPr>
        <p:blipFill>
          <a:blip r:embed="rId4"/>
          <a:stretch>
            <a:fillRect/>
          </a:stretch>
        </p:blipFill>
        <p:spPr>
          <a:xfrm>
            <a:off x="6299208" y="6270273"/>
            <a:ext cx="4842933" cy="254000"/>
          </a:xfrm>
          <a:prstGeom prst="rect">
            <a:avLst/>
          </a:prstGeom>
        </p:spPr>
      </p:pic>
      <p:sp>
        <p:nvSpPr>
          <p:cNvPr id="21" name="ZoneTexte 20"/>
          <p:cNvSpPr txBox="1"/>
          <p:nvPr userDrawn="1"/>
        </p:nvSpPr>
        <p:spPr>
          <a:xfrm>
            <a:off x="11768564" y="6295077"/>
            <a:ext cx="570091" cy="235898"/>
          </a:xfrm>
          <a:prstGeom prst="rect">
            <a:avLst/>
          </a:prstGeom>
          <a:noFill/>
        </p:spPr>
        <p:txBody>
          <a:bodyPr wrap="square" rtlCol="0">
            <a:spAutoFit/>
          </a:bodyPr>
          <a:lstStyle/>
          <a:p>
            <a:fld id="{630C1694-9101-9A45-A428-FD842B6D6CA4}" type="slidenum">
              <a:rPr lang="fr-FR" sz="933" b="0" i="0" smtClean="0">
                <a:solidFill>
                  <a:schemeClr val="accent1"/>
                </a:solidFill>
                <a:latin typeface="Verdana Bold"/>
                <a:cs typeface="Verdana Bold"/>
              </a:rPr>
              <a:t>‹N°›</a:t>
            </a:fld>
            <a:endParaRPr lang="fr-FR" sz="933" b="0" i="0" dirty="0">
              <a:solidFill>
                <a:schemeClr val="accent1"/>
              </a:solidFill>
              <a:latin typeface="Verdana Bold"/>
              <a:cs typeface="Verdana Bold"/>
            </a:endParaRPr>
          </a:p>
        </p:txBody>
      </p:sp>
      <p:pic>
        <p:nvPicPr>
          <p:cNvPr id="4" name="Image 3" descr=" I - PowerPoint Fin_Texte.png"/>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351772" y="2810933"/>
            <a:ext cx="4015232" cy="1231392"/>
          </a:xfrm>
          <a:prstGeom prst="rect">
            <a:avLst/>
          </a:prstGeom>
        </p:spPr>
      </p:pic>
      <p:sp>
        <p:nvSpPr>
          <p:cNvPr id="9" name="Espace réservé de la date 1"/>
          <p:cNvSpPr>
            <a:spLocks noGrp="1"/>
          </p:cNvSpPr>
          <p:nvPr>
            <p:ph type="dt" sz="half" idx="2"/>
          </p:nvPr>
        </p:nvSpPr>
        <p:spPr>
          <a:xfrm>
            <a:off x="291575" y="6283393"/>
            <a:ext cx="1261301" cy="366183"/>
          </a:xfrm>
          <a:prstGeom prst="rect">
            <a:avLst/>
          </a:prstGeom>
        </p:spPr>
        <p:txBody>
          <a:bodyPr vert="horz" lIns="91440" tIns="45720" rIns="91440" bIns="45720" rtlCol="0" anchor="ctr"/>
          <a:lstStyle>
            <a:lvl1pPr algn="l">
              <a:defRPr sz="1600">
                <a:solidFill>
                  <a:schemeClr val="tx1">
                    <a:tint val="75000"/>
                  </a:schemeClr>
                </a:solidFill>
              </a:defRPr>
            </a:lvl1pPr>
          </a:lstStyle>
          <a:p>
            <a:endParaRPr lang="en-GB" dirty="0"/>
          </a:p>
        </p:txBody>
      </p:sp>
      <p:sp>
        <p:nvSpPr>
          <p:cNvPr id="10" name="Espace réservé du pied de page 2"/>
          <p:cNvSpPr>
            <a:spLocks noGrp="1"/>
          </p:cNvSpPr>
          <p:nvPr>
            <p:ph type="ftr" sz="quarter" idx="3"/>
          </p:nvPr>
        </p:nvSpPr>
        <p:spPr>
          <a:xfrm>
            <a:off x="1843707" y="6262865"/>
            <a:ext cx="44555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GB" dirty="0"/>
          </a:p>
        </p:txBody>
      </p:sp>
    </p:spTree>
    <p:extLst>
      <p:ext uri="{BB962C8B-B14F-4D97-AF65-F5344CB8AC3E}">
        <p14:creationId xmlns:p14="http://schemas.microsoft.com/office/powerpoint/2010/main" val="319011982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cSld name="Titre de section">
    <p:bg>
      <p:bgPr>
        <a:gradFill rotWithShape="1">
          <a:gsLst>
            <a:gs pos="0">
              <a:schemeClr val="accent1">
                <a:lumMod val="60000"/>
                <a:lumOff val="40000"/>
              </a:schemeClr>
            </a:gs>
            <a:gs pos="25000">
              <a:schemeClr val="accent1">
                <a:lumMod val="75000"/>
              </a:schemeClr>
            </a:gs>
            <a:gs pos="100000">
              <a:schemeClr val="accent1">
                <a:lumMod val="50000"/>
              </a:schemeClr>
            </a:gs>
          </a:gsLst>
          <a:path path="circle">
            <a:fillToRect l="10000" t="110000" r="10000" b="100000"/>
          </a:path>
        </a:gradFill>
        <a:effectLst/>
      </p:bgPr>
    </p:bg>
    <p:spTree>
      <p:nvGrpSpPr>
        <p:cNvPr id="1" name=""/>
        <p:cNvGrpSpPr/>
        <p:nvPr/>
      </p:nvGrpSpPr>
      <p:grpSpPr>
        <a:xfrm>
          <a:off x="0" y="0"/>
          <a:ext cx="0" cy="0"/>
          <a:chOff x="0" y="0"/>
          <a:chExt cx="0" cy="0"/>
        </a:xfrm>
      </p:grpSpPr>
      <p:sp>
        <p:nvSpPr>
          <p:cNvPr id="2" name="Titre 1"/>
          <p:cNvSpPr>
            <a:spLocks noGrp="1"/>
          </p:cNvSpPr>
          <p:nvPr>
            <p:ph type="title"/>
          </p:nvPr>
        </p:nvSpPr>
        <p:spPr>
          <a:xfrm>
            <a:off x="707136" y="1316736"/>
            <a:ext cx="10363200" cy="1362456"/>
          </a:xfrm>
          <a:prstGeom prst="rect">
            <a:avLst/>
          </a:prstGeo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4000" b="1" cap="none" baseline="0" dirty="0">
                <a:ln w="635">
                  <a:noFill/>
                </a:ln>
                <a:solidFill>
                  <a:schemeClr val="accent1">
                    <a:lumMod val="40000"/>
                    <a:lumOff val="60000"/>
                  </a:schemeClr>
                </a:solidFill>
                <a:effectLst>
                  <a:outerShdw blurRad="38100" dist="25400" dir="5400000" algn="tl" rotWithShape="0">
                    <a:srgbClr val="000000">
                      <a:alpha val="43000"/>
                    </a:srgbClr>
                  </a:outerShdw>
                </a:effectLst>
                <a:latin typeface="+mj-lt"/>
                <a:ea typeface="+mj-ea"/>
                <a:cs typeface="+mj-cs"/>
              </a:defRPr>
            </a:lvl1pPr>
          </a:lstStyle>
          <a:p>
            <a:r>
              <a:rPr kumimoji="0" lang="fr-FR" smtClean="0"/>
              <a:t>Cliquez pour modifier le style du titre</a:t>
            </a:r>
            <a:endParaRPr kumimoji="0" lang="en-US" dirty="0"/>
          </a:p>
        </p:txBody>
      </p:sp>
      <p:sp>
        <p:nvSpPr>
          <p:cNvPr id="3" name="Espace réservé du texte 2"/>
          <p:cNvSpPr>
            <a:spLocks noGrp="1"/>
          </p:cNvSpPr>
          <p:nvPr>
            <p:ph type="body" idx="1"/>
          </p:nvPr>
        </p:nvSpPr>
        <p:spPr>
          <a:xfrm>
            <a:off x="707136" y="2704664"/>
            <a:ext cx="10363200" cy="1509712"/>
          </a:xfrm>
          <a:prstGeom prst="rect">
            <a:avLst/>
          </a:prstGeo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fr-FR" smtClean="0"/>
              <a:t>Cliquez pour modifier les styles du texte du masque</a:t>
            </a:r>
          </a:p>
        </p:txBody>
      </p:sp>
      <p:sp>
        <p:nvSpPr>
          <p:cNvPr id="5" name="Espace réservé du pied de page 4"/>
          <p:cNvSpPr>
            <a:spLocks noGrp="1"/>
          </p:cNvSpPr>
          <p:nvPr>
            <p:ph type="ftr" sz="quarter" idx="11"/>
          </p:nvPr>
        </p:nvSpPr>
        <p:spPr/>
        <p:txBody>
          <a:bodyPr/>
          <a:lstStyle/>
          <a:p>
            <a:r>
              <a:rPr kumimoji="0" lang="en-US" smtClean="0"/>
              <a:t>J-F. Perrin – Institut Laue Langevin </a:t>
            </a:r>
            <a:endParaRPr kumimoji="0" lang="en-US" dirty="0"/>
          </a:p>
        </p:txBody>
      </p:sp>
      <p:sp>
        <p:nvSpPr>
          <p:cNvPr id="6" name="Espace réservé du numéro de diapositive 5"/>
          <p:cNvSpPr>
            <a:spLocks noGrp="1"/>
          </p:cNvSpPr>
          <p:nvPr>
            <p:ph type="sldNum" sz="quarter" idx="12"/>
          </p:nvPr>
        </p:nvSpPr>
        <p:spPr>
          <a:xfrm>
            <a:off x="10566400" y="6356351"/>
            <a:ext cx="1016000" cy="365125"/>
          </a:xfrm>
          <a:prstGeom prst="rect">
            <a:avLst/>
          </a:prstGeom>
        </p:spPr>
        <p:txBody>
          <a:bodyPr/>
          <a:lstStyle/>
          <a:p>
            <a:fld id="{69E29E33-B620-47F9-BB04-8846C2A5AFCC}" type="slidenum">
              <a:rPr kumimoji="0" lang="en-US" smtClean="0"/>
              <a:pPr/>
              <a:t>‹N°›</a:t>
            </a:fld>
            <a:endParaRPr kumimoji="0" lang="en-US" dirty="0"/>
          </a:p>
        </p:txBody>
      </p:sp>
      <p:sp>
        <p:nvSpPr>
          <p:cNvPr id="7" name="Espace réservé de la date 9"/>
          <p:cNvSpPr>
            <a:spLocks noGrp="1"/>
          </p:cNvSpPr>
          <p:nvPr>
            <p:ph type="dt" sz="half" idx="2"/>
          </p:nvPr>
        </p:nvSpPr>
        <p:spPr>
          <a:xfrm>
            <a:off x="609600" y="6356351"/>
            <a:ext cx="2844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r>
              <a:rPr lang="en-US" smtClean="0"/>
              <a:t>3rd March 2016</a:t>
            </a:r>
            <a:endParaRPr lang="en-US" dirty="0">
              <a:solidFill>
                <a:schemeClr val="tx1">
                  <a:shade val="50000"/>
                </a:schemeClr>
              </a:solidFill>
            </a:endParaRPr>
          </a:p>
        </p:txBody>
      </p:sp>
    </p:spTree>
    <p:extLst>
      <p:ext uri="{BB962C8B-B14F-4D97-AF65-F5344CB8AC3E}">
        <p14:creationId xmlns:p14="http://schemas.microsoft.com/office/powerpoint/2010/main" val="174713339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re seul">
    <p:bg>
      <p:bgPr>
        <a:solidFill>
          <a:schemeClr val="bg1"/>
        </a:solidFill>
        <a:effectLst/>
      </p:bgPr>
    </p:bg>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2528A25B-B3ED-E542-825D-E47ADBA26CE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350" y="5778500"/>
            <a:ext cx="12179300" cy="1079500"/>
          </a:xfrm>
          <a:prstGeom prst="rect">
            <a:avLst/>
          </a:prstGeom>
        </p:spPr>
      </p:pic>
      <p:sp>
        <p:nvSpPr>
          <p:cNvPr id="2" name="Holder 2"/>
          <p:cNvSpPr>
            <a:spLocks noGrp="1"/>
          </p:cNvSpPr>
          <p:nvPr>
            <p:ph type="title"/>
          </p:nvPr>
        </p:nvSpPr>
        <p:spPr>
          <a:xfrm>
            <a:off x="457200" y="533400"/>
            <a:ext cx="7310043" cy="446276"/>
          </a:xfrm>
        </p:spPr>
        <p:txBody>
          <a:bodyPr lIns="0" tIns="0" rIns="0" bIns="0"/>
          <a:lstStyle>
            <a:lvl1pPr>
              <a:defRPr sz="2900" b="1" i="0">
                <a:solidFill>
                  <a:srgbClr val="4C4D4F"/>
                </a:solidFill>
                <a:latin typeface="Muli" pitchFamily="2" charset="77"/>
                <a:cs typeface="Arial"/>
              </a:defRPr>
            </a:lvl1pPr>
          </a:lstStyle>
          <a:p>
            <a:r>
              <a:rPr lang="fr-FR" smtClean="0"/>
              <a:t>Modifiez le style du titre</a:t>
            </a:r>
            <a:endParaRPr/>
          </a:p>
        </p:txBody>
      </p:sp>
      <p:sp>
        <p:nvSpPr>
          <p:cNvPr id="14" name="Segnaposto data 3">
            <a:extLst>
              <a:ext uri="{FF2B5EF4-FFF2-40B4-BE49-F238E27FC236}">
                <a16:creationId xmlns:a16="http://schemas.microsoft.com/office/drawing/2014/main" id="{2E85EB29-7773-EA41-86EF-AB27DEA49438}"/>
              </a:ext>
            </a:extLst>
          </p:cNvPr>
          <p:cNvSpPr>
            <a:spLocks noGrp="1"/>
          </p:cNvSpPr>
          <p:nvPr>
            <p:ph type="dt" sz="half" idx="2"/>
          </p:nvPr>
        </p:nvSpPr>
        <p:spPr>
          <a:xfrm>
            <a:off x="1644122" y="6416675"/>
            <a:ext cx="2743200" cy="365125"/>
          </a:xfrm>
          <a:prstGeom prst="rect">
            <a:avLst/>
          </a:prstGeom>
        </p:spPr>
        <p:txBody>
          <a:bodyPr/>
          <a:lstStyle>
            <a:lvl1pPr>
              <a:defRPr sz="1000">
                <a:latin typeface="Muli" pitchFamily="2" charset="77"/>
              </a:defRPr>
            </a:lvl1pPr>
          </a:lstStyle>
          <a:p>
            <a:fld id="{99831E0E-B4B9-804C-B32F-14C6EC15B13E}" type="datetime1">
              <a:t>05/11/2019</a:t>
            </a:fld>
            <a:endParaRPr lang="it-IT"/>
          </a:p>
        </p:txBody>
      </p:sp>
      <p:sp>
        <p:nvSpPr>
          <p:cNvPr id="15" name="Segnaposto numero diapositiva 16">
            <a:extLst>
              <a:ext uri="{FF2B5EF4-FFF2-40B4-BE49-F238E27FC236}">
                <a16:creationId xmlns:a16="http://schemas.microsoft.com/office/drawing/2014/main" id="{7D97418D-D037-F84F-BA6E-B7EF0EFCB541}"/>
              </a:ext>
            </a:extLst>
          </p:cNvPr>
          <p:cNvSpPr txBox="1">
            <a:spLocks/>
          </p:cNvSpPr>
          <p:nvPr userDrawn="1"/>
        </p:nvSpPr>
        <p:spPr>
          <a:xfrm>
            <a:off x="381000" y="6416675"/>
            <a:ext cx="683339" cy="365125"/>
          </a:xfrm>
          <a:prstGeom prst="rect">
            <a:avLst/>
          </a:prstGeom>
        </p:spPr>
        <p:txBody>
          <a:bodyPr/>
          <a:lstStyle>
            <a:defPPr>
              <a:defRPr lang="it-IT"/>
            </a:defPPr>
            <a:lvl1pPr marL="0" algn="l" defTabSz="914400" rtl="0" eaLnBrk="1" latinLnBrk="0" hangingPunct="1">
              <a:defRPr sz="1000" kern="1200">
                <a:solidFill>
                  <a:schemeClr val="tx1"/>
                </a:solidFill>
                <a:latin typeface="Muli" pitchFamily="2" charset="77"/>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57F1E4F-1CFF-5643-939E-217C01CDF565}" type="slidenum">
              <a:rPr lang="en-US" dirty="0"/>
              <a:pPr/>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Title Only">
    <p:bg>
      <p:bgPr>
        <a:solidFill>
          <a:schemeClr val="bg1"/>
        </a:solidFill>
        <a:effectLst/>
      </p:bgPr>
    </p:bg>
    <p:spTree>
      <p:nvGrpSpPr>
        <p:cNvPr id="1" name=""/>
        <p:cNvGrpSpPr/>
        <p:nvPr/>
      </p:nvGrpSpPr>
      <p:grpSpPr>
        <a:xfrm>
          <a:off x="0" y="0"/>
          <a:ext cx="0" cy="0"/>
          <a:chOff x="0" y="0"/>
          <a:chExt cx="0" cy="0"/>
        </a:xfrm>
      </p:grpSpPr>
      <p:pic>
        <p:nvPicPr>
          <p:cNvPr id="7" name="Immagine 6">
            <a:extLst>
              <a:ext uri="{FF2B5EF4-FFF2-40B4-BE49-F238E27FC236}">
                <a16:creationId xmlns:a16="http://schemas.microsoft.com/office/drawing/2014/main" id="{2528A25B-B3ED-E542-825D-E47ADBA26CE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350" y="5778500"/>
            <a:ext cx="12179300" cy="1079500"/>
          </a:xfrm>
          <a:prstGeom prst="rect">
            <a:avLst/>
          </a:prstGeom>
        </p:spPr>
      </p:pic>
      <p:sp>
        <p:nvSpPr>
          <p:cNvPr id="15" name="Segnaposto data 3">
            <a:extLst>
              <a:ext uri="{FF2B5EF4-FFF2-40B4-BE49-F238E27FC236}">
                <a16:creationId xmlns:a16="http://schemas.microsoft.com/office/drawing/2014/main" id="{471999AC-979D-ED49-902A-8F01B0F4E63B}"/>
              </a:ext>
            </a:extLst>
          </p:cNvPr>
          <p:cNvSpPr>
            <a:spLocks noGrp="1"/>
          </p:cNvSpPr>
          <p:nvPr>
            <p:ph type="dt" sz="half" idx="2"/>
          </p:nvPr>
        </p:nvSpPr>
        <p:spPr>
          <a:xfrm>
            <a:off x="1644122" y="6416675"/>
            <a:ext cx="2743200" cy="365125"/>
          </a:xfrm>
          <a:prstGeom prst="rect">
            <a:avLst/>
          </a:prstGeom>
        </p:spPr>
        <p:txBody>
          <a:bodyPr/>
          <a:lstStyle>
            <a:lvl1pPr>
              <a:defRPr sz="1000">
                <a:latin typeface="Muli" pitchFamily="2" charset="77"/>
              </a:defRPr>
            </a:lvl1pPr>
          </a:lstStyle>
          <a:p>
            <a:fld id="{2805CA99-DB71-1E43-AE65-640926A8E210}" type="datetime1">
              <a:t>05/11/2019</a:t>
            </a:fld>
            <a:endParaRPr lang="it-IT"/>
          </a:p>
        </p:txBody>
      </p:sp>
      <p:sp>
        <p:nvSpPr>
          <p:cNvPr id="16" name="Segnaposto numero diapositiva 16">
            <a:extLst>
              <a:ext uri="{FF2B5EF4-FFF2-40B4-BE49-F238E27FC236}">
                <a16:creationId xmlns:a16="http://schemas.microsoft.com/office/drawing/2014/main" id="{3F14C0E4-6232-D542-BA79-E689284628BD}"/>
              </a:ext>
            </a:extLst>
          </p:cNvPr>
          <p:cNvSpPr txBox="1">
            <a:spLocks/>
          </p:cNvSpPr>
          <p:nvPr userDrawn="1"/>
        </p:nvSpPr>
        <p:spPr>
          <a:xfrm>
            <a:off x="381000" y="6416675"/>
            <a:ext cx="683339" cy="365125"/>
          </a:xfrm>
          <a:prstGeom prst="rect">
            <a:avLst/>
          </a:prstGeom>
        </p:spPr>
        <p:txBody>
          <a:bodyPr/>
          <a:lstStyle>
            <a:defPPr>
              <a:defRPr lang="it-IT"/>
            </a:defPPr>
            <a:lvl1pPr marL="0" algn="l" defTabSz="914400" rtl="0" eaLnBrk="1" latinLnBrk="0" hangingPunct="1">
              <a:defRPr sz="1000" kern="1200">
                <a:solidFill>
                  <a:schemeClr val="tx1"/>
                </a:solidFill>
                <a:latin typeface="Muli" pitchFamily="2" charset="77"/>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57F1E4F-1CFF-5643-939E-217C01CDF565}" type="slidenum">
              <a:rPr lang="en-US" dirty="0"/>
              <a:pPr/>
              <a:t>‹N°›</a:t>
            </a:fld>
            <a:endParaRPr lang="en-US" dirty="0"/>
          </a:p>
        </p:txBody>
      </p:sp>
    </p:spTree>
    <p:extLst>
      <p:ext uri="{BB962C8B-B14F-4D97-AF65-F5344CB8AC3E}">
        <p14:creationId xmlns:p14="http://schemas.microsoft.com/office/powerpoint/2010/main" val="3555560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Vide">
    <p:spTree>
      <p:nvGrpSpPr>
        <p:cNvPr id="1" name=""/>
        <p:cNvGrpSpPr/>
        <p:nvPr/>
      </p:nvGrpSpPr>
      <p:grpSpPr>
        <a:xfrm>
          <a:off x="0" y="0"/>
          <a:ext cx="0" cy="0"/>
          <a:chOff x="0" y="0"/>
          <a:chExt cx="0" cy="0"/>
        </a:xfrm>
      </p:grpSpPr>
      <p:sp>
        <p:nvSpPr>
          <p:cNvPr id="9" name="Segnaposto data 3">
            <a:extLst>
              <a:ext uri="{FF2B5EF4-FFF2-40B4-BE49-F238E27FC236}">
                <a16:creationId xmlns:a16="http://schemas.microsoft.com/office/drawing/2014/main" id="{380D4A8A-2D9C-8E40-8A5E-CE0E53191A2D}"/>
              </a:ext>
            </a:extLst>
          </p:cNvPr>
          <p:cNvSpPr>
            <a:spLocks noGrp="1"/>
          </p:cNvSpPr>
          <p:nvPr>
            <p:ph type="dt" sz="half" idx="2"/>
          </p:nvPr>
        </p:nvSpPr>
        <p:spPr>
          <a:xfrm>
            <a:off x="1644122" y="6416675"/>
            <a:ext cx="2743200" cy="365125"/>
          </a:xfrm>
          <a:prstGeom prst="rect">
            <a:avLst/>
          </a:prstGeom>
        </p:spPr>
        <p:txBody>
          <a:bodyPr/>
          <a:lstStyle>
            <a:lvl1pPr>
              <a:defRPr sz="1000">
                <a:latin typeface="Muli" pitchFamily="2" charset="77"/>
              </a:defRPr>
            </a:lvl1pPr>
          </a:lstStyle>
          <a:p>
            <a:fld id="{B5162847-88AC-BC49-B42C-068C475CD287}" type="datetime1">
              <a:t>05/11/2019</a:t>
            </a:fld>
            <a:endParaRPr lang="it-IT"/>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Use for importing slides">
    <p:spTree>
      <p:nvGrpSpPr>
        <p:cNvPr id="1" name=""/>
        <p:cNvGrpSpPr/>
        <p:nvPr/>
      </p:nvGrpSpPr>
      <p:grpSpPr>
        <a:xfrm>
          <a:off x="0" y="0"/>
          <a:ext cx="0" cy="0"/>
          <a:chOff x="0" y="0"/>
          <a:chExt cx="0" cy="0"/>
        </a:xfrm>
      </p:grpSpPr>
      <p:sp>
        <p:nvSpPr>
          <p:cNvPr id="2" name="Title 1"/>
          <p:cNvSpPr>
            <a:spLocks noGrp="1"/>
          </p:cNvSpPr>
          <p:nvPr>
            <p:ph type="title"/>
          </p:nvPr>
        </p:nvSpPr>
        <p:spPr>
          <a:xfrm>
            <a:off x="464635" y="527964"/>
            <a:ext cx="7310043" cy="369332"/>
          </a:xfrm>
        </p:spPr>
        <p:txBody>
          <a:bodyPr/>
          <a:lstStyle>
            <a:lvl1pPr>
              <a:defRPr sz="2400" cap="none" baseline="0"/>
            </a:lvl1pPr>
          </a:lstStyle>
          <a:p>
            <a:r>
              <a:rPr lang="en-US" smtClean="0"/>
              <a:t>Click to edit Master title style</a:t>
            </a:r>
            <a:endParaRPr lang="en-GB" dirty="0"/>
          </a:p>
        </p:txBody>
      </p:sp>
      <p:sp>
        <p:nvSpPr>
          <p:cNvPr id="3" name="Espace réservé du pied de page 4"/>
          <p:cNvSpPr>
            <a:spLocks noGrp="1"/>
          </p:cNvSpPr>
          <p:nvPr>
            <p:ph type="ftr" sz="quarter" idx="10"/>
          </p:nvPr>
        </p:nvSpPr>
        <p:spPr/>
        <p:txBody>
          <a:bodyPr/>
          <a:lstStyle>
            <a:lvl1pPr>
              <a:defRPr/>
            </a:lvl1pPr>
          </a:lstStyle>
          <a:p>
            <a:pPr fontAlgn="base">
              <a:spcBef>
                <a:spcPct val="0"/>
              </a:spcBef>
              <a:spcAft>
                <a:spcPct val="0"/>
              </a:spcAft>
              <a:defRPr/>
            </a:pPr>
            <a:r>
              <a:rPr lang="en-US" smtClean="0"/>
              <a:t>J-F. Perrin (ILL) – PaNOSC project – EOSC-hub week Prague 10th April 2019</a:t>
            </a:r>
            <a:endParaRPr lang="fr-FR" dirty="0"/>
          </a:p>
        </p:txBody>
      </p:sp>
      <p:sp>
        <p:nvSpPr>
          <p:cNvPr id="4" name="Espace réservé du numéro de diapositive 5"/>
          <p:cNvSpPr>
            <a:spLocks noGrp="1"/>
          </p:cNvSpPr>
          <p:nvPr>
            <p:ph type="sldNum" sz="quarter" idx="11"/>
          </p:nvPr>
        </p:nvSpPr>
        <p:spPr/>
        <p:txBody>
          <a:bodyPr/>
          <a:lstStyle>
            <a:lvl1pPr>
              <a:defRPr/>
            </a:lvl1pPr>
          </a:lstStyle>
          <a:p>
            <a:pPr>
              <a:defRPr/>
            </a:pPr>
            <a:r>
              <a:rPr lang="fr-FR" altLang="fr-FR" dirty="0"/>
              <a:t>Page </a:t>
            </a:r>
            <a:fld id="{EA3EFBA3-4378-4227-A008-52EC19BBE977}" type="slidenum">
              <a:rPr lang="fr-FR" altLang="fr-FR"/>
              <a:pPr>
                <a:defRPr/>
              </a:pPr>
              <a:t>‹N°›</a:t>
            </a:fld>
            <a:endParaRPr lang="fr-FR" altLang="fr-FR" dirty="0"/>
          </a:p>
        </p:txBody>
      </p:sp>
    </p:spTree>
    <p:extLst>
      <p:ext uri="{BB962C8B-B14F-4D97-AF65-F5344CB8AC3E}">
        <p14:creationId xmlns:p14="http://schemas.microsoft.com/office/powerpoint/2010/main" val="3343862658"/>
      </p:ext>
    </p:extLst>
  </p:cSld>
  <p:clrMapOvr>
    <a:masterClrMapping/>
  </p:clrMapOvr>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 name="Rectangle 3"/>
          <p:cNvSpPr txBox="1">
            <a:spLocks noChangeArrowheads="1"/>
          </p:cNvSpPr>
          <p:nvPr userDrawn="1"/>
        </p:nvSpPr>
        <p:spPr bwMode="auto">
          <a:xfrm>
            <a:off x="8111484" y="4779932"/>
            <a:ext cx="3523570" cy="14715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algn="r" eaLnBrk="1" hangingPunct="1">
              <a:spcBef>
                <a:spcPct val="20000"/>
              </a:spcBef>
              <a:buClr>
                <a:srgbClr val="B4D100"/>
              </a:buClr>
              <a:buSzPct val="80000"/>
            </a:pPr>
            <a:endParaRPr lang="en-US" sz="1800" dirty="0">
              <a:solidFill>
                <a:schemeClr val="bg1"/>
              </a:solidFill>
              <a:latin typeface="Arial" charset="0"/>
            </a:endParaRPr>
          </a:p>
          <a:p>
            <a:pPr algn="r" eaLnBrk="1" hangingPunct="1">
              <a:spcBef>
                <a:spcPct val="20000"/>
              </a:spcBef>
              <a:buClr>
                <a:srgbClr val="B4D100"/>
              </a:buClr>
              <a:buSzPct val="80000"/>
            </a:pPr>
            <a:r>
              <a:rPr lang="en-US" sz="1800" dirty="0">
                <a:solidFill>
                  <a:schemeClr val="bg1"/>
                </a:solidFill>
                <a:latin typeface="Arial" charset="0"/>
              </a:rPr>
              <a:t>GN4-1 EC Review</a:t>
            </a:r>
          </a:p>
          <a:p>
            <a:pPr algn="r">
              <a:spcBef>
                <a:spcPct val="20000"/>
              </a:spcBef>
              <a:buClr>
                <a:srgbClr val="B4D100"/>
              </a:buClr>
              <a:buSzPct val="80000"/>
            </a:pPr>
            <a:r>
              <a:rPr lang="en-GB" sz="1800" dirty="0">
                <a:solidFill>
                  <a:schemeClr val="bg1"/>
                </a:solidFill>
                <a:latin typeface="Arial" charset="0"/>
              </a:rPr>
              <a:t>TBC 2016</a:t>
            </a:r>
          </a:p>
          <a:p>
            <a:pPr algn="r" eaLnBrk="1" hangingPunct="1">
              <a:spcBef>
                <a:spcPct val="20000"/>
              </a:spcBef>
              <a:buClr>
                <a:srgbClr val="B4D100"/>
              </a:buClr>
              <a:buSzPct val="80000"/>
            </a:pPr>
            <a:r>
              <a:rPr lang="en-US" sz="1800" dirty="0">
                <a:solidFill>
                  <a:schemeClr val="bg1"/>
                </a:solidFill>
                <a:latin typeface="Arial" charset="0"/>
              </a:rPr>
              <a:t>Brussels</a:t>
            </a:r>
          </a:p>
          <a:p>
            <a:pPr algn="r" eaLnBrk="1" hangingPunct="1">
              <a:spcBef>
                <a:spcPct val="20000"/>
              </a:spcBef>
              <a:buClr>
                <a:srgbClr val="B4D100"/>
              </a:buClr>
              <a:buSzPct val="80000"/>
            </a:pPr>
            <a:endParaRPr lang="en-US" sz="1800" dirty="0">
              <a:solidFill>
                <a:schemeClr val="bg1"/>
              </a:solidFill>
              <a:latin typeface="Arial" charset="0"/>
            </a:endParaRPr>
          </a:p>
        </p:txBody>
      </p:sp>
      <p:pic>
        <p:nvPicPr>
          <p:cNvPr id="12" name="Picture 1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979292" y="287691"/>
            <a:ext cx="1674488" cy="952633"/>
          </a:xfrm>
          <a:prstGeom prst="rect">
            <a:avLst/>
          </a:prstGeom>
        </p:spPr>
      </p:pic>
      <p:sp>
        <p:nvSpPr>
          <p:cNvPr id="15" name="Rectangle 3"/>
          <p:cNvSpPr txBox="1">
            <a:spLocks noChangeArrowheads="1"/>
          </p:cNvSpPr>
          <p:nvPr userDrawn="1"/>
        </p:nvSpPr>
        <p:spPr bwMode="auto">
          <a:xfrm>
            <a:off x="848735" y="5076227"/>
            <a:ext cx="3798887" cy="125650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a:spcBef>
                <a:spcPct val="20000"/>
              </a:spcBef>
              <a:buClr>
                <a:srgbClr val="B4D100"/>
              </a:buClr>
              <a:buSzPct val="80000"/>
            </a:pPr>
            <a:r>
              <a:rPr lang="en-US" sz="1800" dirty="0">
                <a:solidFill>
                  <a:schemeClr val="bg1"/>
                </a:solidFill>
                <a:latin typeface="Arial" charset="0"/>
              </a:rPr>
              <a:t>Presenter Name, </a:t>
            </a:r>
            <a:r>
              <a:rPr lang="en-US" sz="1800" dirty="0" err="1">
                <a:solidFill>
                  <a:schemeClr val="bg1"/>
                </a:solidFill>
                <a:latin typeface="Arial" charset="0"/>
              </a:rPr>
              <a:t>Organisation</a:t>
            </a:r>
            <a:endParaRPr lang="en-US" sz="1800" dirty="0">
              <a:solidFill>
                <a:schemeClr val="bg1"/>
              </a:solidFill>
              <a:latin typeface="Arial" charset="0"/>
            </a:endParaRPr>
          </a:p>
          <a:p>
            <a:pPr eaLnBrk="1" hangingPunct="1">
              <a:spcBef>
                <a:spcPct val="20000"/>
              </a:spcBef>
              <a:buClr>
                <a:srgbClr val="B4D100"/>
              </a:buClr>
              <a:buSzPct val="80000"/>
            </a:pPr>
            <a:endParaRPr lang="en-US" sz="1800" dirty="0">
              <a:solidFill>
                <a:schemeClr val="bg1"/>
              </a:solidFill>
              <a:latin typeface="Arial" charset="0"/>
            </a:endParaRPr>
          </a:p>
        </p:txBody>
      </p:sp>
      <p:sp>
        <p:nvSpPr>
          <p:cNvPr id="7" name="Rectangle 6"/>
          <p:cNvSpPr/>
          <p:nvPr userDrawn="1"/>
        </p:nvSpPr>
        <p:spPr>
          <a:xfrm>
            <a:off x="-19160" y="-47949"/>
            <a:ext cx="12211160" cy="6844404"/>
          </a:xfrm>
          <a:prstGeom prst="rect">
            <a:avLst/>
          </a:prstGeom>
          <a:solidFill>
            <a:srgbClr val="003F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7" name="Picture 16"/>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222072" y="564840"/>
            <a:ext cx="9969928" cy="5606618"/>
          </a:xfrm>
          <a:prstGeom prst="rect">
            <a:avLst/>
          </a:prstGeom>
        </p:spPr>
      </p:pic>
      <p:sp>
        <p:nvSpPr>
          <p:cNvPr id="8" name="Rectangle 3"/>
          <p:cNvSpPr txBox="1">
            <a:spLocks noChangeArrowheads="1"/>
          </p:cNvSpPr>
          <p:nvPr userDrawn="1"/>
        </p:nvSpPr>
        <p:spPr bwMode="auto">
          <a:xfrm>
            <a:off x="848735" y="3362037"/>
            <a:ext cx="3523570" cy="103977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eaLnBrk="1" hangingPunct="1">
              <a:spcBef>
                <a:spcPct val="20000"/>
              </a:spcBef>
              <a:buClr>
                <a:srgbClr val="B4D100"/>
              </a:buClr>
              <a:buSzPct val="80000"/>
            </a:pPr>
            <a:r>
              <a:rPr lang="en-US" sz="1800">
                <a:solidFill>
                  <a:schemeClr val="bg1"/>
                </a:solidFill>
                <a:latin typeface="+mn-lt"/>
              </a:rPr>
              <a:t>GN4-2 Period 1 EC Review</a:t>
            </a:r>
          </a:p>
          <a:p>
            <a:pPr>
              <a:spcBef>
                <a:spcPct val="20000"/>
              </a:spcBef>
              <a:buClr>
                <a:srgbClr val="B4D100"/>
              </a:buClr>
              <a:buSzPct val="80000"/>
            </a:pPr>
            <a:r>
              <a:rPr lang="en-GB" sz="1800">
                <a:solidFill>
                  <a:schemeClr val="bg1"/>
                </a:solidFill>
                <a:latin typeface="+mn-lt"/>
              </a:rPr>
              <a:t>November 2017</a:t>
            </a:r>
          </a:p>
          <a:p>
            <a:pPr eaLnBrk="1" hangingPunct="1">
              <a:spcBef>
                <a:spcPct val="20000"/>
              </a:spcBef>
              <a:buClr>
                <a:srgbClr val="B4D100"/>
              </a:buClr>
              <a:buSzPct val="80000"/>
            </a:pPr>
            <a:r>
              <a:rPr lang="en-US" sz="1800">
                <a:solidFill>
                  <a:schemeClr val="bg1"/>
                </a:solidFill>
                <a:latin typeface="+mn-lt"/>
              </a:rPr>
              <a:t>Brussels</a:t>
            </a:r>
          </a:p>
          <a:p>
            <a:pPr eaLnBrk="1" hangingPunct="1">
              <a:spcBef>
                <a:spcPct val="20000"/>
              </a:spcBef>
              <a:buClr>
                <a:srgbClr val="B4D100"/>
              </a:buClr>
              <a:buSzPct val="80000"/>
            </a:pPr>
            <a:endParaRPr lang="en-US" sz="1800">
              <a:solidFill>
                <a:schemeClr val="bg1"/>
              </a:solidFill>
              <a:latin typeface="+mn-lt"/>
            </a:endParaRPr>
          </a:p>
        </p:txBody>
      </p:sp>
      <p:sp>
        <p:nvSpPr>
          <p:cNvPr id="9" name="Rectangle 3"/>
          <p:cNvSpPr txBox="1">
            <a:spLocks noChangeArrowheads="1"/>
          </p:cNvSpPr>
          <p:nvPr userDrawn="1"/>
        </p:nvSpPr>
        <p:spPr bwMode="auto">
          <a:xfrm>
            <a:off x="848735" y="2264381"/>
            <a:ext cx="3798887" cy="71017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pPr>
              <a:spcBef>
                <a:spcPct val="20000"/>
              </a:spcBef>
              <a:buClr>
                <a:srgbClr val="B4D100"/>
              </a:buClr>
              <a:buSzPct val="80000"/>
            </a:pPr>
            <a:r>
              <a:rPr lang="en-US" b="1">
                <a:solidFill>
                  <a:schemeClr val="bg1"/>
                </a:solidFill>
                <a:latin typeface="+mn-lt"/>
              </a:rPr>
              <a:t>Mark Johnston, GÉANT</a:t>
            </a:r>
          </a:p>
          <a:p>
            <a:pPr eaLnBrk="1" hangingPunct="1">
              <a:spcBef>
                <a:spcPct val="20000"/>
              </a:spcBef>
              <a:buClr>
                <a:srgbClr val="B4D100"/>
              </a:buClr>
              <a:buSzPct val="80000"/>
            </a:pPr>
            <a:endParaRPr lang="en-US" sz="1800">
              <a:solidFill>
                <a:schemeClr val="bg1"/>
              </a:solidFill>
              <a:latin typeface="Arial" charset="0"/>
            </a:endParaRPr>
          </a:p>
        </p:txBody>
      </p:sp>
      <p:sp>
        <p:nvSpPr>
          <p:cNvPr id="13" name="Rectangle 2"/>
          <p:cNvSpPr txBox="1">
            <a:spLocks noChangeArrowheads="1"/>
          </p:cNvSpPr>
          <p:nvPr userDrawn="1"/>
        </p:nvSpPr>
        <p:spPr bwMode="auto">
          <a:xfrm>
            <a:off x="848735" y="1246161"/>
            <a:ext cx="8831596" cy="101795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91435" tIns="45718" rIns="91435" bIns="45718"/>
          <a:lstStyle>
            <a:lvl1pPr defTabSz="1016000">
              <a:defRPr sz="2400">
                <a:solidFill>
                  <a:schemeClr val="tx1"/>
                </a:solidFill>
                <a:latin typeface="Times" charset="0"/>
              </a:defRPr>
            </a:lvl1pPr>
            <a:lvl2pPr marL="742950" indent="-285750" defTabSz="1016000">
              <a:defRPr sz="2400">
                <a:solidFill>
                  <a:schemeClr val="tx1"/>
                </a:solidFill>
                <a:latin typeface="Times" charset="0"/>
              </a:defRPr>
            </a:lvl2pPr>
            <a:lvl3pPr marL="1143000" indent="-228600" defTabSz="1016000">
              <a:defRPr sz="2400">
                <a:solidFill>
                  <a:schemeClr val="tx1"/>
                </a:solidFill>
                <a:latin typeface="Times" charset="0"/>
              </a:defRPr>
            </a:lvl3pPr>
            <a:lvl4pPr marL="1600200" indent="-228600" defTabSz="1016000">
              <a:defRPr sz="2400">
                <a:solidFill>
                  <a:schemeClr val="tx1"/>
                </a:solidFill>
                <a:latin typeface="Times" charset="0"/>
              </a:defRPr>
            </a:lvl4pPr>
            <a:lvl5pPr marL="2057400" indent="-228600" defTabSz="1016000">
              <a:defRPr sz="2400">
                <a:solidFill>
                  <a:schemeClr val="tx1"/>
                </a:solidFill>
                <a:latin typeface="Times" charset="0"/>
              </a:defRPr>
            </a:lvl5pPr>
            <a:lvl6pPr marL="2514600" indent="-228600" defTabSz="1016000" eaLnBrk="0" fontAlgn="base" hangingPunct="0">
              <a:spcBef>
                <a:spcPct val="0"/>
              </a:spcBef>
              <a:spcAft>
                <a:spcPct val="0"/>
              </a:spcAft>
              <a:defRPr sz="2400">
                <a:solidFill>
                  <a:schemeClr val="tx1"/>
                </a:solidFill>
                <a:latin typeface="Times" charset="0"/>
              </a:defRPr>
            </a:lvl6pPr>
            <a:lvl7pPr marL="2971800" indent="-228600" defTabSz="1016000" eaLnBrk="0" fontAlgn="base" hangingPunct="0">
              <a:spcBef>
                <a:spcPct val="0"/>
              </a:spcBef>
              <a:spcAft>
                <a:spcPct val="0"/>
              </a:spcAft>
              <a:defRPr sz="2400">
                <a:solidFill>
                  <a:schemeClr val="tx1"/>
                </a:solidFill>
                <a:latin typeface="Times" charset="0"/>
              </a:defRPr>
            </a:lvl7pPr>
            <a:lvl8pPr marL="3429000" indent="-228600" defTabSz="1016000" eaLnBrk="0" fontAlgn="base" hangingPunct="0">
              <a:spcBef>
                <a:spcPct val="0"/>
              </a:spcBef>
              <a:spcAft>
                <a:spcPct val="0"/>
              </a:spcAft>
              <a:defRPr sz="2400">
                <a:solidFill>
                  <a:schemeClr val="tx1"/>
                </a:solidFill>
                <a:latin typeface="Times" charset="0"/>
              </a:defRPr>
            </a:lvl8pPr>
            <a:lvl9pPr marL="3886200" indent="-228600" defTabSz="1016000" eaLnBrk="0" fontAlgn="base" hangingPunct="0">
              <a:spcBef>
                <a:spcPct val="0"/>
              </a:spcBef>
              <a:spcAft>
                <a:spcPct val="0"/>
              </a:spcAft>
              <a:defRPr sz="2400">
                <a:solidFill>
                  <a:schemeClr val="tx1"/>
                </a:solidFill>
                <a:latin typeface="Times" charset="0"/>
              </a:defRPr>
            </a:lvl9pPr>
          </a:lstStyle>
          <a:p>
            <a:r>
              <a:rPr lang="en-GB" sz="3200" b="1">
                <a:solidFill>
                  <a:schemeClr val="accent4"/>
                </a:solidFill>
                <a:latin typeface="+mn-lt"/>
              </a:rPr>
              <a:t>WP4 / SA1: </a:t>
            </a:r>
          </a:p>
          <a:p>
            <a:r>
              <a:rPr lang="en-GB" sz="3200" b="1">
                <a:solidFill>
                  <a:schemeClr val="accent4"/>
                </a:solidFill>
                <a:latin typeface="+mn-lt"/>
              </a:rPr>
              <a:t>Ne</a:t>
            </a:r>
            <a:r>
              <a:rPr lang="en-GB" sz="3200" b="1">
                <a:solidFill>
                  <a:srgbClr val="FFC000"/>
                </a:solidFill>
                <a:latin typeface="+mn-lt"/>
              </a:rPr>
              <a:t>t</a:t>
            </a:r>
            <a:r>
              <a:rPr lang="en-GB" sz="3200" b="1">
                <a:solidFill>
                  <a:schemeClr val="accent4"/>
                </a:solidFill>
                <a:latin typeface="+mn-lt"/>
              </a:rPr>
              <a:t>work Infrastructure and Services Operations</a:t>
            </a:r>
          </a:p>
        </p:txBody>
      </p:sp>
      <p:pic>
        <p:nvPicPr>
          <p:cNvPr id="16" name="Picture 15"/>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39854695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Footer">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pic>
        <p:nvPicPr>
          <p:cNvPr id="6" name="Picture 5"/>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
        <p:nvSpPr>
          <p:cNvPr id="3" name="Content Placeholder 2"/>
          <p:cNvSpPr>
            <a:spLocks noGrp="1"/>
          </p:cNvSpPr>
          <p:nvPr>
            <p:ph idx="1"/>
          </p:nvPr>
        </p:nvSpPr>
        <p:spPr>
          <a:xfrm>
            <a:off x="455022" y="1502908"/>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Title 11"/>
          <p:cNvSpPr>
            <a:spLocks noGrp="1"/>
          </p:cNvSpPr>
          <p:nvPr>
            <p:ph type="title"/>
          </p:nvPr>
        </p:nvSpPr>
        <p:spPr/>
        <p:txBody>
          <a:bodyPr/>
          <a:lstStyle>
            <a:lvl1pPr>
              <a:defRPr>
                <a:solidFill>
                  <a:srgbClr val="FFC000"/>
                </a:solidFill>
              </a:defRPr>
            </a:lvl1pPr>
          </a:lstStyle>
          <a:p>
            <a:r>
              <a:rPr lang="en-US" dirty="0"/>
              <a:t>Click to edit Master title style</a:t>
            </a:r>
            <a:endParaRPr lang="en-GB" dirty="0"/>
          </a:p>
        </p:txBody>
      </p:sp>
      <p:sp>
        <p:nvSpPr>
          <p:cNvPr id="13" name="Slide Number Placeholder 12"/>
          <p:cNvSpPr>
            <a:spLocks noGrp="1"/>
          </p:cNvSpPr>
          <p:nvPr>
            <p:ph type="sldNum" sz="quarter" idx="10"/>
          </p:nvPr>
        </p:nvSpPr>
        <p:spPr/>
        <p:txBody>
          <a:bodyPr/>
          <a:lstStyle/>
          <a:p>
            <a:pPr defTabSz="914377"/>
            <a:fld id="{99DB5B91-B4E4-4EE4-BE5C-3E09032CE5EC}" type="slidenum">
              <a:rPr lang="en-GB" smtClean="0"/>
              <a:pPr defTabSz="914377"/>
              <a:t>‹N°›</a:t>
            </a:fld>
            <a:endParaRPr lang="en-GB"/>
          </a:p>
        </p:txBody>
      </p:sp>
    </p:spTree>
    <p:extLst>
      <p:ext uri="{BB962C8B-B14F-4D97-AF65-F5344CB8AC3E}">
        <p14:creationId xmlns:p14="http://schemas.microsoft.com/office/powerpoint/2010/main" val="3960211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image" Target="../media/image4.png"/><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image" Target="../media/image3.jpg"/><Relationship Id="rId2" Type="http://schemas.openxmlformats.org/officeDocument/2006/relationships/slideLayout" Target="../slideLayouts/slideLayout9.xml"/><Relationship Id="rId16" Type="http://schemas.openxmlformats.org/officeDocument/2006/relationships/theme" Target="../theme/theme2.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3.emf"/><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image" Target="../media/image12.emf"/><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image" Target="../media/image11.jpeg"/><Relationship Id="rId5" Type="http://schemas.openxmlformats.org/officeDocument/2006/relationships/slideLayout" Target="../slideLayouts/slideLayout27.xml"/><Relationship Id="rId10" Type="http://schemas.openxmlformats.org/officeDocument/2006/relationships/theme" Target="../theme/theme3.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Immagine 7">
            <a:extLst>
              <a:ext uri="{FF2B5EF4-FFF2-40B4-BE49-F238E27FC236}">
                <a16:creationId xmlns:a16="http://schemas.microsoft.com/office/drawing/2014/main" id="{3DA76E71-90F4-594C-8F95-9C1B8B8402A1}"/>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6350" y="5867400"/>
            <a:ext cx="12179300" cy="990600"/>
          </a:xfrm>
          <a:prstGeom prst="rect">
            <a:avLst/>
          </a:prstGeom>
        </p:spPr>
      </p:pic>
      <p:sp>
        <p:nvSpPr>
          <p:cNvPr id="16" name="Segnaposto data 3">
            <a:extLst>
              <a:ext uri="{FF2B5EF4-FFF2-40B4-BE49-F238E27FC236}">
                <a16:creationId xmlns:a16="http://schemas.microsoft.com/office/drawing/2014/main" id="{D5072787-58E8-A44E-8753-E474F5E48386}"/>
              </a:ext>
            </a:extLst>
          </p:cNvPr>
          <p:cNvSpPr>
            <a:spLocks noGrp="1"/>
          </p:cNvSpPr>
          <p:nvPr>
            <p:ph type="dt" sz="half" idx="2"/>
          </p:nvPr>
        </p:nvSpPr>
        <p:spPr>
          <a:xfrm>
            <a:off x="1644122" y="6416675"/>
            <a:ext cx="2743200" cy="365125"/>
          </a:xfrm>
          <a:prstGeom prst="rect">
            <a:avLst/>
          </a:prstGeom>
        </p:spPr>
        <p:txBody>
          <a:bodyPr/>
          <a:lstStyle>
            <a:lvl1pPr>
              <a:defRPr sz="1000">
                <a:latin typeface="Muli" pitchFamily="2" charset="77"/>
              </a:defRPr>
            </a:lvl1pPr>
          </a:lstStyle>
          <a:p>
            <a:fld id="{C50C29C9-981D-204A-8B2E-A989B168FDE9}" type="datetime1">
              <a:t>05/11/2019</a:t>
            </a:fld>
            <a:endParaRPr lang="it-IT"/>
          </a:p>
        </p:txBody>
      </p:sp>
      <p:sp>
        <p:nvSpPr>
          <p:cNvPr id="2" name="Holder 2"/>
          <p:cNvSpPr>
            <a:spLocks noGrp="1"/>
          </p:cNvSpPr>
          <p:nvPr>
            <p:ph type="title"/>
          </p:nvPr>
        </p:nvSpPr>
        <p:spPr>
          <a:xfrm>
            <a:off x="464635" y="527964"/>
            <a:ext cx="7310043" cy="446276"/>
          </a:xfrm>
          <a:prstGeom prst="rect">
            <a:avLst/>
          </a:prstGeom>
        </p:spPr>
        <p:txBody>
          <a:bodyPr wrap="square" lIns="0" tIns="0" rIns="0" bIns="0">
            <a:spAutoFit/>
          </a:bodyPr>
          <a:lstStyle>
            <a:lvl1pPr>
              <a:defRPr sz="2900" b="1" i="0">
                <a:solidFill>
                  <a:srgbClr val="4C4D4F"/>
                </a:solidFill>
                <a:latin typeface="Arial"/>
                <a:cs typeface="Arial"/>
              </a:defRPr>
            </a:lvl1pPr>
          </a:lstStyle>
          <a:p>
            <a:endParaRPr/>
          </a:p>
        </p:txBody>
      </p:sp>
      <p:sp>
        <p:nvSpPr>
          <p:cNvPr id="3" name="Holder 3"/>
          <p:cNvSpPr>
            <a:spLocks noGrp="1"/>
          </p:cNvSpPr>
          <p:nvPr>
            <p:ph type="body" idx="1"/>
          </p:nvPr>
        </p:nvSpPr>
        <p:spPr>
          <a:xfrm>
            <a:off x="464635" y="1194561"/>
            <a:ext cx="10130713" cy="369332"/>
          </a:xfrm>
          <a:prstGeom prst="rect">
            <a:avLst/>
          </a:prstGeom>
        </p:spPr>
        <p:txBody>
          <a:bodyPr wrap="square" lIns="0" tIns="0" rIns="0" bIns="0">
            <a:spAutoFit/>
          </a:bodyPr>
          <a:lstStyle>
            <a:lvl1pPr>
              <a:defRPr sz="2400" b="1" i="0">
                <a:solidFill>
                  <a:srgbClr val="4C4D4F"/>
                </a:solidFill>
                <a:latin typeface="Arial"/>
                <a:cs typeface="Arial"/>
              </a:defRPr>
            </a:lvl1pPr>
          </a:lstStyle>
          <a:p>
            <a:endParaRPr/>
          </a:p>
        </p:txBody>
      </p:sp>
      <p:sp>
        <p:nvSpPr>
          <p:cNvPr id="13" name="Segnaposto numero diapositiva 16">
            <a:extLst>
              <a:ext uri="{FF2B5EF4-FFF2-40B4-BE49-F238E27FC236}">
                <a16:creationId xmlns:a16="http://schemas.microsoft.com/office/drawing/2014/main" id="{AB7B06D6-260D-8048-8C9A-352F4826FF65}"/>
              </a:ext>
            </a:extLst>
          </p:cNvPr>
          <p:cNvSpPr txBox="1">
            <a:spLocks/>
          </p:cNvSpPr>
          <p:nvPr userDrawn="1"/>
        </p:nvSpPr>
        <p:spPr>
          <a:xfrm>
            <a:off x="381000" y="6416675"/>
            <a:ext cx="683339" cy="365125"/>
          </a:xfrm>
          <a:prstGeom prst="rect">
            <a:avLst/>
          </a:prstGeom>
        </p:spPr>
        <p:txBody>
          <a:bodyPr/>
          <a:lstStyle>
            <a:defPPr>
              <a:defRPr lang="it-IT"/>
            </a:defPPr>
            <a:lvl1pPr marL="0" algn="l" defTabSz="914400" rtl="0" eaLnBrk="1" latinLnBrk="0" hangingPunct="1">
              <a:defRPr sz="1000" kern="1200">
                <a:solidFill>
                  <a:schemeClr val="tx1"/>
                </a:solidFill>
                <a:latin typeface="Muli" pitchFamily="2" charset="77"/>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57F1E4F-1CFF-5643-939E-217C01CDF56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6" r:id="rId5"/>
    <p:sldLayoutId id="2147483665" r:id="rId6"/>
    <p:sldLayoutId id="2147483683" r:id="rId7"/>
  </p:sldLayoutIdLst>
  <p:hf sldNum="0" hdr="0" ftr="0" dt="0"/>
  <p:txStyles>
    <p:titleStyle>
      <a:lvl1pPr eaLnBrk="1" hangingPunct="1">
        <a:defRPr>
          <a:latin typeface="Muli" pitchFamily="2" charset="77"/>
          <a:ea typeface="+mj-ea"/>
          <a:cs typeface="+mj-cs"/>
        </a:defRPr>
      </a:lvl1pPr>
    </p:titleStyle>
    <p:bodyStyle>
      <a:lvl1pPr marL="0" eaLnBrk="1" hangingPunct="1">
        <a:defRPr>
          <a:latin typeface="Muli" pitchFamily="2" charset="77"/>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p:bodyStyle>
    <p:otherStyle>
      <a:lvl1pPr marL="0" eaLnBrk="1" hangingPunct="1">
        <a:defRPr>
          <a:latin typeface="+mn-lt"/>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17">
            <a:extLst>
              <a:ext uri="{28A0092B-C50C-407E-A947-70E740481C1C}">
                <a14:useLocalDpi xmlns:a14="http://schemas.microsoft.com/office/drawing/2010/main"/>
              </a:ext>
            </a:extLst>
          </a:blip>
          <a:stretch>
            <a:fillRect/>
          </a:stretch>
        </p:blipFill>
        <p:spPr>
          <a:xfrm>
            <a:off x="-14732" y="0"/>
            <a:ext cx="12206732" cy="1339911"/>
          </a:xfrm>
          <a:prstGeom prst="rect">
            <a:avLst/>
          </a:prstGeom>
        </p:spPr>
      </p:pic>
      <p:sp>
        <p:nvSpPr>
          <p:cNvPr id="3" name="Text Placeholder 2"/>
          <p:cNvSpPr>
            <a:spLocks noGrp="1"/>
          </p:cNvSpPr>
          <p:nvPr>
            <p:ph type="body" idx="1"/>
          </p:nvPr>
        </p:nvSpPr>
        <p:spPr>
          <a:xfrm>
            <a:off x="446058" y="1503937"/>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0" name="Rectangle 19"/>
          <p:cNvSpPr/>
          <p:nvPr userDrawn="1"/>
        </p:nvSpPr>
        <p:spPr>
          <a:xfrm>
            <a:off x="-37063" y="6528141"/>
            <a:ext cx="12229062" cy="329859"/>
          </a:xfrm>
          <a:prstGeom prst="rect">
            <a:avLst/>
          </a:prstGeom>
          <a:solidFill>
            <a:srgbClr val="00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2" name="Slide Number Placeholder 5"/>
          <p:cNvSpPr>
            <a:spLocks noGrp="1"/>
          </p:cNvSpPr>
          <p:nvPr>
            <p:ph type="sldNum" sz="quarter" idx="4"/>
          </p:nvPr>
        </p:nvSpPr>
        <p:spPr>
          <a:xfrm>
            <a:off x="11439527" y="6523901"/>
            <a:ext cx="569600" cy="321399"/>
          </a:xfrm>
          <a:prstGeom prst="rect">
            <a:avLst/>
          </a:prstGeom>
        </p:spPr>
        <p:txBody>
          <a:bodyPr/>
          <a:lstStyle>
            <a:lvl1pPr>
              <a:defRPr sz="1200">
                <a:solidFill>
                  <a:schemeClr val="bg1"/>
                </a:solidFill>
              </a:defRPr>
            </a:lvl1pPr>
          </a:lstStyle>
          <a:p>
            <a:pPr defTabSz="914377"/>
            <a:fld id="{99DB5B91-B4E4-4EE4-BE5C-3E09032CE5EC}" type="slidenum">
              <a:rPr lang="en-GB" smtClean="0"/>
              <a:pPr defTabSz="914377"/>
              <a:t>‹N°›</a:t>
            </a:fld>
            <a:endParaRPr lang="en-GB" dirty="0"/>
          </a:p>
        </p:txBody>
      </p:sp>
      <p:sp>
        <p:nvSpPr>
          <p:cNvPr id="26" name="Title Placeholder 25"/>
          <p:cNvSpPr>
            <a:spLocks noGrp="1"/>
          </p:cNvSpPr>
          <p:nvPr>
            <p:ph type="title"/>
          </p:nvPr>
        </p:nvSpPr>
        <p:spPr>
          <a:xfrm>
            <a:off x="454525" y="204374"/>
            <a:ext cx="10515600" cy="938624"/>
          </a:xfrm>
          <a:prstGeom prst="rect">
            <a:avLst/>
          </a:prstGeom>
        </p:spPr>
        <p:txBody>
          <a:bodyPr vert="horz" lIns="91440" tIns="45720" rIns="91440" bIns="45720" rtlCol="0" anchor="ctr">
            <a:normAutofit/>
          </a:bodyPr>
          <a:lstStyle/>
          <a:p>
            <a:r>
              <a:rPr lang="en-US" dirty="0"/>
              <a:t>Click to edit Master title </a:t>
            </a:r>
            <a:r>
              <a:rPr lang="en-US" dirty="0" err="1"/>
              <a:t>stylesecond</a:t>
            </a:r>
            <a:r>
              <a:rPr lang="en-US" dirty="0"/>
              <a:t> line space</a:t>
            </a:r>
            <a:endParaRPr lang="en-GB" dirty="0"/>
          </a:p>
        </p:txBody>
      </p:sp>
      <p:pic>
        <p:nvPicPr>
          <p:cNvPr id="9" name="Picture 8"/>
          <p:cNvPicPr>
            <a:picLocks noChangeAspect="1"/>
          </p:cNvPicPr>
          <p:nvPr userDrawn="1"/>
        </p:nvPicPr>
        <p:blipFill>
          <a:blip r:embed="rId18" cstate="screen">
            <a:extLst>
              <a:ext uri="{28A0092B-C50C-407E-A947-70E740481C1C}">
                <a14:useLocalDpi xmlns:a14="http://schemas.microsoft.com/office/drawing/2010/main"/>
              </a:ext>
            </a:extLst>
          </a:blip>
          <a:stretch>
            <a:fillRect/>
          </a:stretch>
        </p:blipFill>
        <p:spPr>
          <a:xfrm>
            <a:off x="10235117" y="220264"/>
            <a:ext cx="1566983" cy="891472"/>
          </a:xfrm>
          <a:prstGeom prst="rect">
            <a:avLst/>
          </a:prstGeom>
        </p:spPr>
      </p:pic>
    </p:spTree>
    <p:extLst>
      <p:ext uri="{BB962C8B-B14F-4D97-AF65-F5344CB8AC3E}">
        <p14:creationId xmlns:p14="http://schemas.microsoft.com/office/powerpoint/2010/main" val="1644273606"/>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Lst>
  <p:hf hdr="0" ftr="0" dt="0"/>
  <p:txStyles>
    <p:title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p:titleStyle>
    <p:bodyStyle>
      <a:lvl1pPr marL="228600" indent="-228600" algn="l" defTabSz="914400" rtl="0" eaLnBrk="1" latinLnBrk="0" hangingPunct="1">
        <a:lnSpc>
          <a:spcPct val="90000"/>
        </a:lnSpc>
        <a:spcBef>
          <a:spcPts val="1000"/>
        </a:spcBef>
        <a:buClr>
          <a:srgbClr val="003F5E"/>
        </a:buClr>
        <a:buSzPct val="120000"/>
        <a:buFont typeface="Arial" panose="020B0604020202020204" pitchFamily="34" charset="0"/>
        <a:buChar char="•"/>
        <a:defRPr sz="2400" kern="1200">
          <a:solidFill>
            <a:srgbClr val="004359"/>
          </a:solidFill>
          <a:latin typeface="+mn-lt"/>
          <a:ea typeface="+mn-ea"/>
          <a:cs typeface="+mn-cs"/>
        </a:defRPr>
      </a:lvl1pPr>
      <a:lvl2pPr marL="685800" indent="-228600" algn="l" defTabSz="914400" rtl="0" eaLnBrk="1" latinLnBrk="0" hangingPunct="1">
        <a:lnSpc>
          <a:spcPct val="90000"/>
        </a:lnSpc>
        <a:spcBef>
          <a:spcPts val="500"/>
        </a:spcBef>
        <a:buClr>
          <a:srgbClr val="003F5E"/>
        </a:buClr>
        <a:buSzPct val="120000"/>
        <a:buFont typeface="Arial" panose="020B0604020202020204" pitchFamily="34" charset="0"/>
        <a:buChar char="•"/>
        <a:defRPr sz="2400" kern="1200">
          <a:solidFill>
            <a:srgbClr val="004359"/>
          </a:solidFill>
          <a:latin typeface="+mn-lt"/>
          <a:ea typeface="+mn-ea"/>
          <a:cs typeface="+mn-cs"/>
        </a:defRPr>
      </a:lvl2pPr>
      <a:lvl3pPr marL="1143000" indent="-228600" algn="l" defTabSz="914400" rtl="0" eaLnBrk="1" latinLnBrk="0" hangingPunct="1">
        <a:lnSpc>
          <a:spcPct val="90000"/>
        </a:lnSpc>
        <a:spcBef>
          <a:spcPts val="500"/>
        </a:spcBef>
        <a:buClr>
          <a:srgbClr val="003F5E"/>
        </a:buClr>
        <a:buSzPct val="120000"/>
        <a:buFont typeface="Arial" panose="020B0604020202020204" pitchFamily="34" charset="0"/>
        <a:buChar char="•"/>
        <a:defRPr sz="2400" kern="1200">
          <a:solidFill>
            <a:srgbClr val="004359"/>
          </a:solidFill>
          <a:latin typeface="+mn-lt"/>
          <a:ea typeface="+mn-ea"/>
          <a:cs typeface="+mn-cs"/>
        </a:defRPr>
      </a:lvl3pPr>
      <a:lvl4pPr marL="1600200" indent="-228600" algn="l" defTabSz="914400" rtl="0" eaLnBrk="1" latinLnBrk="0" hangingPunct="1">
        <a:lnSpc>
          <a:spcPct val="90000"/>
        </a:lnSpc>
        <a:spcBef>
          <a:spcPts val="500"/>
        </a:spcBef>
        <a:buClr>
          <a:srgbClr val="003F5E"/>
        </a:buClr>
        <a:buSzPct val="120000"/>
        <a:buFont typeface="Arial" panose="020B0604020202020204" pitchFamily="34" charset="0"/>
        <a:buChar char="•"/>
        <a:defRPr sz="2400" kern="1200">
          <a:solidFill>
            <a:srgbClr val="004359"/>
          </a:solidFill>
          <a:latin typeface="+mn-lt"/>
          <a:ea typeface="+mn-ea"/>
          <a:cs typeface="+mn-cs"/>
        </a:defRPr>
      </a:lvl4pPr>
      <a:lvl5pPr marL="2057400" indent="-228600" algn="l" defTabSz="914400" rtl="0" eaLnBrk="1" latinLnBrk="0" hangingPunct="1">
        <a:lnSpc>
          <a:spcPct val="90000"/>
        </a:lnSpc>
        <a:spcBef>
          <a:spcPts val="500"/>
        </a:spcBef>
        <a:buClr>
          <a:srgbClr val="003F5E"/>
        </a:buClr>
        <a:buSzPct val="120000"/>
        <a:buFont typeface="Arial" panose="020B0604020202020204" pitchFamily="34" charset="0"/>
        <a:buChar char="•"/>
        <a:defRPr sz="2400" kern="1200">
          <a:solidFill>
            <a:srgbClr val="004359"/>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82">
          <p15:clr>
            <a:srgbClr val="F26B43"/>
          </p15:clr>
        </p15:guide>
        <p15:guide id="2" pos="347">
          <p15:clr>
            <a:srgbClr val="F26B43"/>
          </p15:clr>
        </p15:guide>
        <p15:guide id="3" orient="horz" pos="1139">
          <p15:clr>
            <a:srgbClr val="F26B43"/>
          </p15:clr>
        </p15:guide>
        <p15:guide id="4" orient="horz" pos="36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5" name="Image 14" descr=" E - PowerPoint Slides V1.jpg"/>
          <p:cNvPicPr>
            <a:picLocks noChangeAspect="1"/>
          </p:cNvPicPr>
          <p:nvPr userDrawn="1"/>
        </p:nvPicPr>
        <p:blipFill>
          <a:blip r:embed="rId11" cstate="print">
            <a:extLst>
              <a:ext uri="{28A0092B-C50C-407E-A947-70E740481C1C}">
                <a14:useLocalDpi xmlns:a14="http://schemas.microsoft.com/office/drawing/2010/main"/>
              </a:ext>
            </a:extLst>
          </a:blip>
          <a:stretch>
            <a:fillRect/>
          </a:stretch>
        </p:blipFill>
        <p:spPr>
          <a:xfrm>
            <a:off x="1" y="0"/>
            <a:ext cx="12188388" cy="6858000"/>
          </a:xfrm>
          <a:prstGeom prst="rect">
            <a:avLst/>
          </a:prstGeom>
        </p:spPr>
      </p:pic>
      <p:pic>
        <p:nvPicPr>
          <p:cNvPr id="11" name="Image 10"/>
          <p:cNvPicPr>
            <a:picLocks noChangeAspect="1"/>
          </p:cNvPicPr>
          <p:nvPr userDrawn="1"/>
        </p:nvPicPr>
        <p:blipFill>
          <a:blip r:embed="rId12"/>
          <a:stretch>
            <a:fillRect/>
          </a:stretch>
        </p:blipFill>
        <p:spPr>
          <a:xfrm>
            <a:off x="11322755" y="6191956"/>
            <a:ext cx="524933" cy="508000"/>
          </a:xfrm>
          <a:prstGeom prst="rect">
            <a:avLst/>
          </a:prstGeom>
        </p:spPr>
      </p:pic>
      <p:pic>
        <p:nvPicPr>
          <p:cNvPr id="13" name="Image 12"/>
          <p:cNvPicPr>
            <a:picLocks noChangeAspect="1"/>
          </p:cNvPicPr>
          <p:nvPr userDrawn="1"/>
        </p:nvPicPr>
        <p:blipFill>
          <a:blip r:embed="rId13"/>
          <a:stretch>
            <a:fillRect/>
          </a:stretch>
        </p:blipFill>
        <p:spPr>
          <a:xfrm>
            <a:off x="6299208" y="6270273"/>
            <a:ext cx="4842933" cy="254000"/>
          </a:xfrm>
          <a:prstGeom prst="rect">
            <a:avLst/>
          </a:prstGeom>
        </p:spPr>
      </p:pic>
      <p:sp>
        <p:nvSpPr>
          <p:cNvPr id="14" name="ZoneTexte 13"/>
          <p:cNvSpPr txBox="1"/>
          <p:nvPr userDrawn="1"/>
        </p:nvSpPr>
        <p:spPr>
          <a:xfrm>
            <a:off x="11768564" y="6295077"/>
            <a:ext cx="570091" cy="235898"/>
          </a:xfrm>
          <a:prstGeom prst="rect">
            <a:avLst/>
          </a:prstGeom>
          <a:noFill/>
        </p:spPr>
        <p:txBody>
          <a:bodyPr wrap="square" rtlCol="0">
            <a:spAutoFit/>
          </a:bodyPr>
          <a:lstStyle/>
          <a:p>
            <a:fld id="{630C1694-9101-9A45-A428-FD842B6D6CA4}" type="slidenum">
              <a:rPr lang="fr-FR" sz="933" b="0" i="0" smtClean="0">
                <a:solidFill>
                  <a:schemeClr val="accent1"/>
                </a:solidFill>
                <a:latin typeface="Verdana Bold"/>
                <a:cs typeface="Verdana Bold"/>
              </a:rPr>
              <a:t>‹N°›</a:t>
            </a:fld>
            <a:endParaRPr lang="fr-FR" sz="933" b="0" i="0" dirty="0">
              <a:solidFill>
                <a:schemeClr val="accent1"/>
              </a:solidFill>
              <a:latin typeface="Verdana Bold"/>
              <a:cs typeface="Verdana Bold"/>
            </a:endParaRPr>
          </a:p>
        </p:txBody>
      </p:sp>
      <p:sp>
        <p:nvSpPr>
          <p:cNvPr id="2" name="Espace réservé de la date 1"/>
          <p:cNvSpPr>
            <a:spLocks noGrp="1"/>
          </p:cNvSpPr>
          <p:nvPr>
            <p:ph type="dt" sz="half" idx="2"/>
          </p:nvPr>
        </p:nvSpPr>
        <p:spPr>
          <a:xfrm>
            <a:off x="291575" y="6283393"/>
            <a:ext cx="1261301" cy="366183"/>
          </a:xfrm>
          <a:prstGeom prst="rect">
            <a:avLst/>
          </a:prstGeom>
        </p:spPr>
        <p:txBody>
          <a:bodyPr vert="horz" lIns="91440" tIns="45720" rIns="91440" bIns="45720" rtlCol="0" anchor="ctr"/>
          <a:lstStyle>
            <a:lvl1pPr algn="l">
              <a:defRPr sz="1600">
                <a:solidFill>
                  <a:schemeClr val="tx1">
                    <a:tint val="75000"/>
                  </a:schemeClr>
                </a:solidFill>
              </a:defRPr>
            </a:lvl1pPr>
          </a:lstStyle>
          <a:p>
            <a:endParaRPr lang="en-GB" dirty="0"/>
          </a:p>
        </p:txBody>
      </p:sp>
      <p:sp>
        <p:nvSpPr>
          <p:cNvPr id="3" name="Espace réservé du pied de page 2"/>
          <p:cNvSpPr>
            <a:spLocks noGrp="1"/>
          </p:cNvSpPr>
          <p:nvPr>
            <p:ph type="ftr" sz="quarter" idx="3"/>
          </p:nvPr>
        </p:nvSpPr>
        <p:spPr>
          <a:xfrm>
            <a:off x="1843707" y="6262865"/>
            <a:ext cx="44555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GB" dirty="0"/>
          </a:p>
        </p:txBody>
      </p:sp>
    </p:spTree>
    <p:extLst>
      <p:ext uri="{BB962C8B-B14F-4D97-AF65-F5344CB8AC3E}">
        <p14:creationId xmlns:p14="http://schemas.microsoft.com/office/powerpoint/2010/main" val="239784271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Lst>
  <p:timing>
    <p:tnLst>
      <p:par>
        <p:cTn id="1" dur="indefinite" restart="never" nodeType="tmRoot"/>
      </p:par>
    </p:tnLst>
  </p:timing>
  <p:hf sldNum="0" hdr="0" ftr="0" dt="0"/>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fr-FR"/>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0.jpeg"/><Relationship Id="rId13" Type="http://schemas.openxmlformats.org/officeDocument/2006/relationships/image" Target="../media/image25.png"/><Relationship Id="rId3" Type="http://schemas.openxmlformats.org/officeDocument/2006/relationships/tags" Target="../tags/tag3.xml"/><Relationship Id="rId7" Type="http://schemas.openxmlformats.org/officeDocument/2006/relationships/slideLayout" Target="../slideLayouts/slideLayout2.xml"/><Relationship Id="rId12" Type="http://schemas.openxmlformats.org/officeDocument/2006/relationships/image" Target="../media/image24.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image" Target="../media/image23.png"/><Relationship Id="rId5" Type="http://schemas.openxmlformats.org/officeDocument/2006/relationships/tags" Target="../tags/tag5.xml"/><Relationship Id="rId10" Type="http://schemas.openxmlformats.org/officeDocument/2006/relationships/image" Target="../media/image22.png"/><Relationship Id="rId4" Type="http://schemas.openxmlformats.org/officeDocument/2006/relationships/tags" Target="../tags/tag4.xml"/><Relationship Id="rId9" Type="http://schemas.openxmlformats.org/officeDocument/2006/relationships/image" Target="../media/image21.png"/></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tags" Target="../tags/tag38.xml"/><Relationship Id="rId7" Type="http://schemas.openxmlformats.org/officeDocument/2006/relationships/diagramQuickStyle" Target="../diagrams/quickStyle3.xml"/><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slideLayout" Target="../slideLayouts/slideLayout9.xml"/><Relationship Id="rId9" Type="http://schemas.microsoft.com/office/2007/relationships/diagramDrawing" Target="../diagrams/drawing3.xml"/></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tags" Target="../tags/tag41.xml"/><Relationship Id="rId7" Type="http://schemas.openxmlformats.org/officeDocument/2006/relationships/diagramQuickStyle" Target="../diagrams/quickStyle4.xml"/><Relationship Id="rId2" Type="http://schemas.openxmlformats.org/officeDocument/2006/relationships/tags" Target="../tags/tag40.xml"/><Relationship Id="rId1" Type="http://schemas.openxmlformats.org/officeDocument/2006/relationships/tags" Target="../tags/tag39.xml"/><Relationship Id="rId6" Type="http://schemas.openxmlformats.org/officeDocument/2006/relationships/diagramLayout" Target="../diagrams/layout4.xml"/><Relationship Id="rId5" Type="http://schemas.openxmlformats.org/officeDocument/2006/relationships/diagramData" Target="../diagrams/data4.xml"/><Relationship Id="rId4" Type="http://schemas.openxmlformats.org/officeDocument/2006/relationships/slideLayout" Target="../slideLayouts/slideLayout9.xml"/><Relationship Id="rId9" Type="http://schemas.microsoft.com/office/2007/relationships/diagramDrawing" Target="../diagrams/drawing4.xml"/></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tags" Target="../tags/tag44.xml"/><Relationship Id="rId7" Type="http://schemas.openxmlformats.org/officeDocument/2006/relationships/diagramQuickStyle" Target="../diagrams/quickStyle5.xml"/><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slideLayout" Target="../slideLayouts/slideLayout9.xml"/><Relationship Id="rId9" Type="http://schemas.microsoft.com/office/2007/relationships/diagramDrawing" Target="../diagrams/drawing5.xml"/></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47.xml"/><Relationship Id="rId7" Type="http://schemas.openxmlformats.org/officeDocument/2006/relationships/slideLayout" Target="../slideLayouts/slideLayout9.xml"/><Relationship Id="rId2" Type="http://schemas.openxmlformats.org/officeDocument/2006/relationships/tags" Target="../tags/tag46.xml"/><Relationship Id="rId1" Type="http://schemas.openxmlformats.org/officeDocument/2006/relationships/tags" Target="../tags/tag45.xml"/><Relationship Id="rId6" Type="http://schemas.openxmlformats.org/officeDocument/2006/relationships/tags" Target="../tags/tag50.xml"/><Relationship Id="rId11" Type="http://schemas.openxmlformats.org/officeDocument/2006/relationships/image" Target="../media/image32.jpeg"/><Relationship Id="rId5" Type="http://schemas.openxmlformats.org/officeDocument/2006/relationships/tags" Target="../tags/tag49.xml"/><Relationship Id="rId10" Type="http://schemas.openxmlformats.org/officeDocument/2006/relationships/image" Target="../media/image31.tiff"/><Relationship Id="rId4" Type="http://schemas.openxmlformats.org/officeDocument/2006/relationships/tags" Target="../tags/tag48.xml"/><Relationship Id="rId9" Type="http://schemas.openxmlformats.org/officeDocument/2006/relationships/image" Target="../media/image30.png"/></Relationships>
</file>

<file path=ppt/slides/_rels/slide14.xml.rels><?xml version="1.0" encoding="UTF-8" standalone="yes"?>
<Relationships xmlns="http://schemas.openxmlformats.org/package/2006/relationships"><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tags" Target="../tags/tag51.xml"/><Relationship Id="rId5" Type="http://schemas.openxmlformats.org/officeDocument/2006/relationships/hyperlink" Target="https://refeds.org/wp-content/uploads/2016/09/ENTCAT-RANDS-v1.3.pdf" TargetMode="External"/><Relationship Id="rId4"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6" Type="http://schemas.openxmlformats.org/officeDocument/2006/relationships/image" Target="../media/image33.png"/><Relationship Id="rId5" Type="http://schemas.openxmlformats.org/officeDocument/2006/relationships/slideLayout" Target="../slideLayouts/slideLayout22.xml"/><Relationship Id="rId4" Type="http://schemas.openxmlformats.org/officeDocument/2006/relationships/tags" Target="../tags/tag57.xml"/></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60.xml"/><Relationship Id="rId7" Type="http://schemas.openxmlformats.org/officeDocument/2006/relationships/slideLayout" Target="../slideLayouts/slideLayout9.xml"/><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tags" Target="../tags/tag63.xml"/><Relationship Id="rId5" Type="http://schemas.openxmlformats.org/officeDocument/2006/relationships/tags" Target="../tags/tag62.xml"/><Relationship Id="rId10" Type="http://schemas.openxmlformats.org/officeDocument/2006/relationships/image" Target="../media/image32.jpeg"/><Relationship Id="rId4" Type="http://schemas.openxmlformats.org/officeDocument/2006/relationships/tags" Target="../tags/tag61.xml"/><Relationship Id="rId9" Type="http://schemas.openxmlformats.org/officeDocument/2006/relationships/image" Target="../media/image30.png"/></Relationships>
</file>

<file path=ppt/slides/_rels/slide17.xml.rels><?xml version="1.0" encoding="UTF-8" standalone="yes"?>
<Relationships xmlns="http://schemas.openxmlformats.org/package/2006/relationships"><Relationship Id="rId8" Type="http://schemas.openxmlformats.org/officeDocument/2006/relationships/tags" Target="../tags/tag71.xml"/><Relationship Id="rId13" Type="http://schemas.openxmlformats.org/officeDocument/2006/relationships/tags" Target="../tags/tag76.xml"/><Relationship Id="rId18" Type="http://schemas.openxmlformats.org/officeDocument/2006/relationships/image" Target="../media/image37.png"/><Relationship Id="rId3" Type="http://schemas.openxmlformats.org/officeDocument/2006/relationships/tags" Target="../tags/tag66.xml"/><Relationship Id="rId7" Type="http://schemas.openxmlformats.org/officeDocument/2006/relationships/tags" Target="../tags/tag70.xml"/><Relationship Id="rId12" Type="http://schemas.openxmlformats.org/officeDocument/2006/relationships/tags" Target="../tags/tag75.xml"/><Relationship Id="rId17" Type="http://schemas.openxmlformats.org/officeDocument/2006/relationships/image" Target="../media/image36.png"/><Relationship Id="rId2" Type="http://schemas.openxmlformats.org/officeDocument/2006/relationships/tags" Target="../tags/tag65.xml"/><Relationship Id="rId16" Type="http://schemas.openxmlformats.org/officeDocument/2006/relationships/image" Target="../media/image35.png"/><Relationship Id="rId1" Type="http://schemas.openxmlformats.org/officeDocument/2006/relationships/tags" Target="../tags/tag64.xml"/><Relationship Id="rId6" Type="http://schemas.openxmlformats.org/officeDocument/2006/relationships/tags" Target="../tags/tag69.xml"/><Relationship Id="rId11" Type="http://schemas.openxmlformats.org/officeDocument/2006/relationships/tags" Target="../tags/tag74.xml"/><Relationship Id="rId5" Type="http://schemas.openxmlformats.org/officeDocument/2006/relationships/tags" Target="../tags/tag68.xml"/><Relationship Id="rId15" Type="http://schemas.openxmlformats.org/officeDocument/2006/relationships/image" Target="../media/image34.jpg"/><Relationship Id="rId10" Type="http://schemas.openxmlformats.org/officeDocument/2006/relationships/tags" Target="../tags/tag73.xml"/><Relationship Id="rId19" Type="http://schemas.openxmlformats.org/officeDocument/2006/relationships/image" Target="../media/image38.png"/><Relationship Id="rId4" Type="http://schemas.openxmlformats.org/officeDocument/2006/relationships/tags" Target="../tags/tag67.xml"/><Relationship Id="rId9" Type="http://schemas.openxmlformats.org/officeDocument/2006/relationships/tags" Target="../tags/tag72.xml"/><Relationship Id="rId14"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tags" Target="../tags/tag77.xml"/><Relationship Id="rId5" Type="http://schemas.openxmlformats.org/officeDocument/2006/relationships/image" Target="../media/image39.png"/><Relationship Id="rId4"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41.tmp"/><Relationship Id="rId2" Type="http://schemas.openxmlformats.org/officeDocument/2006/relationships/image" Target="../media/image40.tmp"/><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26.tmp"/><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hyperlink" Target="https://software.pan-data.eu/" TargetMode="External"/><Relationship Id="rId5" Type="http://schemas.openxmlformats.org/officeDocument/2006/relationships/slideLayout" Target="../slideLayouts/slideLayout2.xml"/><Relationship Id="rId4" Type="http://schemas.openxmlformats.org/officeDocument/2006/relationships/tags" Target="../tags/tag13.xml"/></Relationships>
</file>

<file path=ppt/slides/_rels/slide4.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4"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image" Target="../media/image27.png"/><Relationship Id="rId5" Type="http://schemas.openxmlformats.org/officeDocument/2006/relationships/slideLayout" Target="../slideLayouts/slideLayout4.xml"/><Relationship Id="rId4" Type="http://schemas.openxmlformats.org/officeDocument/2006/relationships/tags" Target="../tags/tag20.xml"/></Relationships>
</file>

<file path=ppt/slides/_rels/slide6.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tags" Target="../tags/tag23.xml"/><Relationship Id="rId7" Type="http://schemas.openxmlformats.org/officeDocument/2006/relationships/image" Target="../media/image28.png"/><Relationship Id="rId2" Type="http://schemas.openxmlformats.org/officeDocument/2006/relationships/tags" Target="../tags/tag22.xml"/><Relationship Id="rId1" Type="http://schemas.openxmlformats.org/officeDocument/2006/relationships/tags" Target="../tags/tag21.xml"/><Relationship Id="rId6" Type="http://schemas.openxmlformats.org/officeDocument/2006/relationships/slideLayout" Target="../slideLayouts/slideLayout4.xml"/><Relationship Id="rId5" Type="http://schemas.openxmlformats.org/officeDocument/2006/relationships/tags" Target="../tags/tag25.xml"/><Relationship Id="rId4" Type="http://schemas.openxmlformats.org/officeDocument/2006/relationships/tags" Target="../tags/tag24.xml"/></Relationships>
</file>

<file path=ppt/slides/_rels/slide7.xml.rels><?xml version="1.0" encoding="UTF-8" standalone="yes"?>
<Relationships xmlns="http://schemas.openxmlformats.org/package/2006/relationships"><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tags" Target="../tags/tag26.xml"/><Relationship Id="rId4"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tags" Target="../tags/tag29.xml"/><Relationship Id="rId4"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diagramQuickStyle" Target="../diagrams/quickStyle2.xml"/><Relationship Id="rId3" Type="http://schemas.openxmlformats.org/officeDocument/2006/relationships/tags" Target="../tags/tag34.xml"/><Relationship Id="rId7" Type="http://schemas.openxmlformats.org/officeDocument/2006/relationships/diagramLayout" Target="../diagrams/layout1.xml"/><Relationship Id="rId12" Type="http://schemas.openxmlformats.org/officeDocument/2006/relationships/diagramLayout" Target="../diagrams/layout2.xml"/><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diagramData" Target="../diagrams/data1.xml"/><Relationship Id="rId11" Type="http://schemas.openxmlformats.org/officeDocument/2006/relationships/diagramData" Target="../diagrams/data2.xml"/><Relationship Id="rId5" Type="http://schemas.openxmlformats.org/officeDocument/2006/relationships/slideLayout" Target="../slideLayouts/slideLayout9.xml"/><Relationship Id="rId15" Type="http://schemas.microsoft.com/office/2007/relationships/diagramDrawing" Target="../diagrams/drawing2.xml"/><Relationship Id="rId10" Type="http://schemas.microsoft.com/office/2007/relationships/diagramDrawing" Target="../diagrams/drawing1.xml"/><Relationship Id="rId4" Type="http://schemas.openxmlformats.org/officeDocument/2006/relationships/tags" Target="../tags/tag35.xml"/><Relationship Id="rId9" Type="http://schemas.openxmlformats.org/officeDocument/2006/relationships/diagramColors" Target="../diagrams/colors1.xml"/><Relationship Id="rId14" Type="http://schemas.openxmlformats.org/officeDocument/2006/relationships/diagramColors" Target="../diagrams/colors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9" name="Immagine 48">
            <a:extLst>
              <a:ext uri="{FF2B5EF4-FFF2-40B4-BE49-F238E27FC236}">
                <a16:creationId xmlns:a16="http://schemas.microsoft.com/office/drawing/2014/main" id="{1EB0BE17-4406-2547-BD41-BBF8482A0E99}"/>
              </a:ext>
            </a:extLst>
          </p:cNvPr>
          <p:cNvPicPr>
            <a:picLocks noChangeAspect="1"/>
          </p:cNvPicPr>
          <p:nvPr>
            <p:custDataLst>
              <p:tags r:id="rId1"/>
            </p:custDataLst>
          </p:nvPr>
        </p:nvPicPr>
        <p:blipFill>
          <a:blip r:embed="rId8"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5" name="object 15"/>
          <p:cNvSpPr txBox="1">
            <a:spLocks noGrp="1"/>
          </p:cNvSpPr>
          <p:nvPr>
            <p:ph type="title"/>
            <p:custDataLst>
              <p:tags r:id="rId2"/>
            </p:custDataLst>
          </p:nvPr>
        </p:nvSpPr>
        <p:spPr>
          <a:xfrm>
            <a:off x="1715096" y="2875508"/>
            <a:ext cx="7200304" cy="550792"/>
          </a:xfrm>
          <a:prstGeom prst="rect">
            <a:avLst/>
          </a:prstGeom>
        </p:spPr>
        <p:txBody>
          <a:bodyPr vert="horz" wrap="square" lIns="0" tIns="12065" rIns="0" bIns="0" rtlCol="0">
            <a:spAutoFit/>
          </a:bodyPr>
          <a:lstStyle/>
          <a:p>
            <a:pPr marR="5080">
              <a:lnSpc>
                <a:spcPct val="100299"/>
              </a:lnSpc>
            </a:pPr>
            <a:r>
              <a:rPr lang="fr-FR" sz="3500" kern="1200" spc="90" dirty="0" smtClean="0">
                <a:latin typeface="Muli" pitchFamily="2" charset="77"/>
              </a:rPr>
              <a:t>WP6 </a:t>
            </a:r>
            <a:r>
              <a:rPr lang="fr-FR" sz="3500" kern="1200" spc="90" dirty="0" err="1" smtClean="0">
                <a:latin typeface="Muli" pitchFamily="2" charset="77"/>
              </a:rPr>
              <a:t>activities</a:t>
            </a:r>
            <a:endParaRPr sz="3500" kern="1200" dirty="0">
              <a:latin typeface="Muli" pitchFamily="2" charset="77"/>
            </a:endParaRPr>
          </a:p>
        </p:txBody>
      </p:sp>
      <p:sp>
        <p:nvSpPr>
          <p:cNvPr id="16" name="object 16"/>
          <p:cNvSpPr txBox="1"/>
          <p:nvPr>
            <p:custDataLst>
              <p:tags r:id="rId3"/>
            </p:custDataLst>
          </p:nvPr>
        </p:nvSpPr>
        <p:spPr>
          <a:xfrm>
            <a:off x="1715096" y="4219478"/>
            <a:ext cx="6320155" cy="1165704"/>
          </a:xfrm>
          <a:prstGeom prst="rect">
            <a:avLst/>
          </a:prstGeom>
        </p:spPr>
        <p:txBody>
          <a:bodyPr vert="horz" wrap="square" lIns="0" tIns="87630" rIns="0" bIns="0" rtlCol="0">
            <a:spAutoFit/>
          </a:bodyPr>
          <a:lstStyle/>
          <a:p>
            <a:pPr>
              <a:lnSpc>
                <a:spcPct val="100000"/>
              </a:lnSpc>
              <a:spcBef>
                <a:spcPts val="690"/>
              </a:spcBef>
            </a:pPr>
            <a:r>
              <a:rPr lang="fr-FR" sz="2000" b="1" spc="50" dirty="0" smtClean="0">
                <a:solidFill>
                  <a:srgbClr val="4C4D4F"/>
                </a:solidFill>
                <a:latin typeface="Muli" pitchFamily="2" charset="77"/>
                <a:cs typeface="Arial"/>
              </a:rPr>
              <a:t>5th</a:t>
            </a:r>
            <a:r>
              <a:rPr sz="2000" b="1" spc="75" dirty="0" smtClean="0">
                <a:solidFill>
                  <a:srgbClr val="4C4D4F"/>
                </a:solidFill>
                <a:latin typeface="Muli" pitchFamily="2" charset="77"/>
                <a:cs typeface="Arial"/>
              </a:rPr>
              <a:t> </a:t>
            </a:r>
            <a:r>
              <a:rPr lang="fr-FR" sz="2000" b="1" spc="10" dirty="0" err="1" smtClean="0">
                <a:solidFill>
                  <a:srgbClr val="4C4D4F"/>
                </a:solidFill>
                <a:latin typeface="Muli" pitchFamily="2" charset="77"/>
                <a:cs typeface="Arial"/>
              </a:rPr>
              <a:t>Nov</a:t>
            </a:r>
            <a:r>
              <a:rPr sz="2000" b="1" spc="10" dirty="0" smtClean="0">
                <a:solidFill>
                  <a:srgbClr val="4C4D4F"/>
                </a:solidFill>
                <a:latin typeface="Muli" pitchFamily="2" charset="77"/>
                <a:cs typeface="Arial"/>
              </a:rPr>
              <a:t>,</a:t>
            </a:r>
            <a:r>
              <a:rPr sz="2000" b="1" spc="-60" dirty="0" smtClean="0">
                <a:solidFill>
                  <a:srgbClr val="4C4D4F"/>
                </a:solidFill>
                <a:latin typeface="Muli" pitchFamily="2" charset="77"/>
                <a:cs typeface="Arial"/>
              </a:rPr>
              <a:t> </a:t>
            </a:r>
            <a:r>
              <a:rPr sz="2000" b="1" spc="90" dirty="0">
                <a:solidFill>
                  <a:srgbClr val="4C4D4F"/>
                </a:solidFill>
                <a:latin typeface="Muli" pitchFamily="2" charset="77"/>
                <a:cs typeface="Arial"/>
              </a:rPr>
              <a:t>2019</a:t>
            </a:r>
            <a:endParaRPr sz="2000" dirty="0">
              <a:latin typeface="Muli" pitchFamily="2" charset="77"/>
              <a:cs typeface="Arial"/>
            </a:endParaRPr>
          </a:p>
          <a:p>
            <a:pPr>
              <a:lnSpc>
                <a:spcPct val="100000"/>
              </a:lnSpc>
              <a:spcBef>
                <a:spcPts val="590"/>
              </a:spcBef>
            </a:pPr>
            <a:r>
              <a:rPr lang="fr-FR" sz="2000" b="1" spc="-5" dirty="0" err="1" smtClean="0">
                <a:solidFill>
                  <a:srgbClr val="4C4D4F"/>
                </a:solidFill>
                <a:latin typeface="Muli" pitchFamily="2" charset="77"/>
                <a:cs typeface="Arial"/>
              </a:rPr>
              <a:t>Annual</a:t>
            </a:r>
            <a:r>
              <a:rPr lang="fr-FR" sz="2000" b="1" spc="-5" dirty="0" smtClean="0">
                <a:solidFill>
                  <a:srgbClr val="4C4D4F"/>
                </a:solidFill>
                <a:latin typeface="Muli" pitchFamily="2" charset="77"/>
                <a:cs typeface="Arial"/>
              </a:rPr>
              <a:t> meeting </a:t>
            </a:r>
            <a:r>
              <a:rPr lang="fr-FR" sz="2000" b="1" spc="-5" dirty="0">
                <a:solidFill>
                  <a:srgbClr val="4C4D4F"/>
                </a:solidFill>
                <a:latin typeface="Muli" pitchFamily="2" charset="77"/>
                <a:cs typeface="Arial"/>
              </a:rPr>
              <a:t>-</a:t>
            </a:r>
            <a:r>
              <a:rPr lang="fr-FR" sz="2000" b="1" spc="-5" dirty="0" smtClean="0">
                <a:solidFill>
                  <a:srgbClr val="4C4D4F"/>
                </a:solidFill>
                <a:latin typeface="Muli" pitchFamily="2" charset="77"/>
                <a:cs typeface="Arial"/>
              </a:rPr>
              <a:t> </a:t>
            </a:r>
            <a:r>
              <a:rPr lang="fr-FR" sz="2000" b="1" spc="-5" dirty="0" smtClean="0">
                <a:solidFill>
                  <a:srgbClr val="4C4D4F"/>
                </a:solidFill>
                <a:latin typeface="Muli" pitchFamily="2" charset="77"/>
                <a:cs typeface="Arial"/>
              </a:rPr>
              <a:t>Trieste.</a:t>
            </a:r>
          </a:p>
          <a:p>
            <a:pPr>
              <a:lnSpc>
                <a:spcPct val="100000"/>
              </a:lnSpc>
              <a:spcBef>
                <a:spcPts val="590"/>
              </a:spcBef>
            </a:pPr>
            <a:r>
              <a:rPr lang="fr-FR" sz="2000" b="1" spc="-5" dirty="0" smtClean="0">
                <a:solidFill>
                  <a:srgbClr val="4C4D4F"/>
                </a:solidFill>
                <a:latin typeface="Muli" pitchFamily="2" charset="77"/>
                <a:cs typeface="Arial"/>
              </a:rPr>
              <a:t>JF. Perrin on behalf of the WP6 team.</a:t>
            </a:r>
            <a:endParaRPr sz="2000" dirty="0">
              <a:latin typeface="Muli" pitchFamily="2" charset="77"/>
              <a:cs typeface="Arial"/>
            </a:endParaRPr>
          </a:p>
        </p:txBody>
      </p:sp>
      <p:sp>
        <p:nvSpPr>
          <p:cNvPr id="17" name="object 17"/>
          <p:cNvSpPr txBox="1"/>
          <p:nvPr>
            <p:custDataLst>
              <p:tags r:id="rId4"/>
            </p:custDataLst>
          </p:nvPr>
        </p:nvSpPr>
        <p:spPr>
          <a:xfrm>
            <a:off x="2332113" y="6340712"/>
            <a:ext cx="9097887" cy="128240"/>
          </a:xfrm>
          <a:prstGeom prst="rect">
            <a:avLst/>
          </a:prstGeom>
        </p:spPr>
        <p:txBody>
          <a:bodyPr vert="horz" wrap="square" lIns="0" tIns="12700" rIns="0" bIns="0" rtlCol="0">
            <a:spAutoFit/>
          </a:bodyPr>
          <a:lstStyle/>
          <a:p>
            <a:pPr marL="12700">
              <a:lnSpc>
                <a:spcPct val="100000"/>
              </a:lnSpc>
              <a:spcBef>
                <a:spcPts val="100"/>
              </a:spcBef>
            </a:pPr>
            <a:r>
              <a:rPr sz="750" spc="5" dirty="0">
                <a:solidFill>
                  <a:srgbClr val="FFFFFF"/>
                </a:solidFill>
                <a:latin typeface="Muli" pitchFamily="2" charset="77"/>
                <a:cs typeface="Arial"/>
              </a:rPr>
              <a:t>This</a:t>
            </a:r>
            <a:r>
              <a:rPr sz="750" spc="-10" dirty="0">
                <a:solidFill>
                  <a:srgbClr val="FFFFFF"/>
                </a:solidFill>
                <a:latin typeface="Muli" pitchFamily="2" charset="77"/>
                <a:cs typeface="Arial"/>
              </a:rPr>
              <a:t> </a:t>
            </a:r>
            <a:r>
              <a:rPr sz="750" spc="15" dirty="0">
                <a:solidFill>
                  <a:srgbClr val="FFFFFF"/>
                </a:solidFill>
                <a:latin typeface="Muli" pitchFamily="2" charset="77"/>
                <a:cs typeface="Arial"/>
              </a:rPr>
              <a:t>project</a:t>
            </a:r>
            <a:r>
              <a:rPr sz="750" spc="-10" dirty="0">
                <a:solidFill>
                  <a:srgbClr val="FFFFFF"/>
                </a:solidFill>
                <a:latin typeface="Muli" pitchFamily="2" charset="77"/>
                <a:cs typeface="Arial"/>
              </a:rPr>
              <a:t> </a:t>
            </a:r>
            <a:r>
              <a:rPr sz="750" spc="15" dirty="0">
                <a:solidFill>
                  <a:srgbClr val="FFFFFF"/>
                </a:solidFill>
                <a:latin typeface="Muli" pitchFamily="2" charset="77"/>
                <a:cs typeface="Arial"/>
              </a:rPr>
              <a:t>has</a:t>
            </a:r>
            <a:r>
              <a:rPr sz="750" spc="-10" dirty="0">
                <a:solidFill>
                  <a:srgbClr val="FFFFFF"/>
                </a:solidFill>
                <a:latin typeface="Muli" pitchFamily="2" charset="77"/>
                <a:cs typeface="Arial"/>
              </a:rPr>
              <a:t> </a:t>
            </a:r>
            <a:r>
              <a:rPr sz="750" spc="5" dirty="0">
                <a:solidFill>
                  <a:srgbClr val="FFFFFF"/>
                </a:solidFill>
                <a:latin typeface="Muli" pitchFamily="2" charset="77"/>
                <a:cs typeface="Arial"/>
              </a:rPr>
              <a:t>received</a:t>
            </a:r>
            <a:r>
              <a:rPr sz="750" spc="-10" dirty="0">
                <a:solidFill>
                  <a:srgbClr val="FFFFFF"/>
                </a:solidFill>
                <a:latin typeface="Muli" pitchFamily="2" charset="77"/>
                <a:cs typeface="Arial"/>
              </a:rPr>
              <a:t> </a:t>
            </a:r>
            <a:r>
              <a:rPr sz="750" spc="25" dirty="0">
                <a:solidFill>
                  <a:srgbClr val="FFFFFF"/>
                </a:solidFill>
                <a:latin typeface="Muli" pitchFamily="2" charset="77"/>
                <a:cs typeface="Arial"/>
              </a:rPr>
              <a:t>funding</a:t>
            </a:r>
            <a:r>
              <a:rPr sz="750" spc="-10" dirty="0">
                <a:solidFill>
                  <a:srgbClr val="FFFFFF"/>
                </a:solidFill>
                <a:latin typeface="Muli" pitchFamily="2" charset="77"/>
                <a:cs typeface="Arial"/>
              </a:rPr>
              <a:t> </a:t>
            </a:r>
            <a:r>
              <a:rPr sz="750" spc="25" dirty="0">
                <a:solidFill>
                  <a:srgbClr val="FFFFFF"/>
                </a:solidFill>
                <a:latin typeface="Muli" pitchFamily="2" charset="77"/>
                <a:cs typeface="Arial"/>
              </a:rPr>
              <a:t>from</a:t>
            </a:r>
            <a:r>
              <a:rPr sz="750" spc="-10" dirty="0">
                <a:solidFill>
                  <a:srgbClr val="FFFFFF"/>
                </a:solidFill>
                <a:latin typeface="Muli" pitchFamily="2" charset="77"/>
                <a:cs typeface="Arial"/>
              </a:rPr>
              <a:t> </a:t>
            </a:r>
            <a:r>
              <a:rPr sz="750" spc="20" dirty="0">
                <a:solidFill>
                  <a:srgbClr val="FFFFFF"/>
                </a:solidFill>
                <a:latin typeface="Muli" pitchFamily="2" charset="77"/>
                <a:cs typeface="Arial"/>
              </a:rPr>
              <a:t>the</a:t>
            </a:r>
            <a:r>
              <a:rPr sz="750" spc="-10" dirty="0">
                <a:solidFill>
                  <a:srgbClr val="FFFFFF"/>
                </a:solidFill>
                <a:latin typeface="Muli" pitchFamily="2" charset="77"/>
                <a:cs typeface="Arial"/>
              </a:rPr>
              <a:t> </a:t>
            </a:r>
            <a:r>
              <a:rPr sz="750" spc="5" dirty="0">
                <a:solidFill>
                  <a:srgbClr val="FFFFFF"/>
                </a:solidFill>
                <a:latin typeface="Muli" pitchFamily="2" charset="77"/>
                <a:cs typeface="Arial"/>
              </a:rPr>
              <a:t>European</a:t>
            </a:r>
            <a:r>
              <a:rPr sz="750" spc="-10" dirty="0">
                <a:solidFill>
                  <a:srgbClr val="FFFFFF"/>
                </a:solidFill>
                <a:latin typeface="Muli" pitchFamily="2" charset="77"/>
                <a:cs typeface="Arial"/>
              </a:rPr>
              <a:t> </a:t>
            </a:r>
            <a:r>
              <a:rPr sz="750" spc="5" dirty="0">
                <a:solidFill>
                  <a:srgbClr val="FFFFFF"/>
                </a:solidFill>
                <a:latin typeface="Muli" pitchFamily="2" charset="77"/>
                <a:cs typeface="Arial"/>
              </a:rPr>
              <a:t>Union’s</a:t>
            </a:r>
            <a:r>
              <a:rPr sz="750" spc="-10" dirty="0">
                <a:solidFill>
                  <a:srgbClr val="FFFFFF"/>
                </a:solidFill>
                <a:latin typeface="Muli" pitchFamily="2" charset="77"/>
                <a:cs typeface="Arial"/>
              </a:rPr>
              <a:t> </a:t>
            </a:r>
            <a:r>
              <a:rPr sz="750" spc="15" dirty="0">
                <a:solidFill>
                  <a:srgbClr val="FFFFFF"/>
                </a:solidFill>
                <a:latin typeface="Muli" pitchFamily="2" charset="77"/>
                <a:cs typeface="Arial"/>
              </a:rPr>
              <a:t>Horizon</a:t>
            </a:r>
            <a:r>
              <a:rPr sz="750" spc="-10" dirty="0">
                <a:solidFill>
                  <a:srgbClr val="FFFFFF"/>
                </a:solidFill>
                <a:latin typeface="Muli" pitchFamily="2" charset="77"/>
                <a:cs typeface="Arial"/>
              </a:rPr>
              <a:t> </a:t>
            </a:r>
            <a:r>
              <a:rPr sz="750" spc="30" dirty="0">
                <a:solidFill>
                  <a:srgbClr val="FFFFFF"/>
                </a:solidFill>
                <a:latin typeface="Muli" pitchFamily="2" charset="77"/>
                <a:cs typeface="Arial"/>
              </a:rPr>
              <a:t>2020</a:t>
            </a:r>
            <a:r>
              <a:rPr sz="750" spc="-10" dirty="0">
                <a:solidFill>
                  <a:srgbClr val="FFFFFF"/>
                </a:solidFill>
                <a:latin typeface="Muli" pitchFamily="2" charset="77"/>
                <a:cs typeface="Arial"/>
              </a:rPr>
              <a:t> </a:t>
            </a:r>
            <a:r>
              <a:rPr sz="750" spc="5" dirty="0">
                <a:solidFill>
                  <a:srgbClr val="FFFFFF"/>
                </a:solidFill>
                <a:latin typeface="Muli" pitchFamily="2" charset="77"/>
                <a:cs typeface="Arial"/>
              </a:rPr>
              <a:t>research</a:t>
            </a:r>
            <a:r>
              <a:rPr sz="750" spc="-10" dirty="0">
                <a:solidFill>
                  <a:srgbClr val="FFFFFF"/>
                </a:solidFill>
                <a:latin typeface="Muli" pitchFamily="2" charset="77"/>
                <a:cs typeface="Arial"/>
              </a:rPr>
              <a:t> </a:t>
            </a:r>
            <a:r>
              <a:rPr sz="750" spc="25" dirty="0">
                <a:solidFill>
                  <a:srgbClr val="FFFFFF"/>
                </a:solidFill>
                <a:latin typeface="Muli" pitchFamily="2" charset="77"/>
                <a:cs typeface="Arial"/>
              </a:rPr>
              <a:t>and</a:t>
            </a:r>
            <a:r>
              <a:rPr sz="750" spc="-10" dirty="0">
                <a:solidFill>
                  <a:srgbClr val="FFFFFF"/>
                </a:solidFill>
                <a:latin typeface="Muli" pitchFamily="2" charset="77"/>
                <a:cs typeface="Arial"/>
              </a:rPr>
              <a:t> </a:t>
            </a:r>
            <a:r>
              <a:rPr sz="750" spc="20" dirty="0">
                <a:solidFill>
                  <a:srgbClr val="FFFFFF"/>
                </a:solidFill>
                <a:latin typeface="Muli" pitchFamily="2" charset="77"/>
                <a:cs typeface="Arial"/>
              </a:rPr>
              <a:t>innovation</a:t>
            </a:r>
            <a:r>
              <a:rPr sz="750" spc="-10" dirty="0">
                <a:solidFill>
                  <a:srgbClr val="FFFFFF"/>
                </a:solidFill>
                <a:latin typeface="Muli" pitchFamily="2" charset="77"/>
                <a:cs typeface="Arial"/>
              </a:rPr>
              <a:t> </a:t>
            </a:r>
            <a:r>
              <a:rPr sz="750" spc="20" dirty="0">
                <a:solidFill>
                  <a:srgbClr val="FFFFFF"/>
                </a:solidFill>
                <a:latin typeface="Muli" pitchFamily="2" charset="77"/>
                <a:cs typeface="Arial"/>
              </a:rPr>
              <a:t>programme</a:t>
            </a:r>
            <a:r>
              <a:rPr sz="750" spc="-10" dirty="0">
                <a:solidFill>
                  <a:srgbClr val="FFFFFF"/>
                </a:solidFill>
                <a:latin typeface="Muli" pitchFamily="2" charset="77"/>
                <a:cs typeface="Arial"/>
              </a:rPr>
              <a:t> </a:t>
            </a:r>
            <a:r>
              <a:rPr sz="750" spc="15" dirty="0">
                <a:solidFill>
                  <a:srgbClr val="FFFFFF"/>
                </a:solidFill>
                <a:latin typeface="Muli" pitchFamily="2" charset="77"/>
                <a:cs typeface="Arial"/>
              </a:rPr>
              <a:t>under</a:t>
            </a:r>
            <a:r>
              <a:rPr sz="750" spc="-10" dirty="0">
                <a:solidFill>
                  <a:srgbClr val="FFFFFF"/>
                </a:solidFill>
                <a:latin typeface="Muli" pitchFamily="2" charset="77"/>
                <a:cs typeface="Arial"/>
              </a:rPr>
              <a:t> </a:t>
            </a:r>
            <a:r>
              <a:rPr sz="750" spc="30" dirty="0">
                <a:solidFill>
                  <a:srgbClr val="FFFFFF"/>
                </a:solidFill>
                <a:latin typeface="Muli" pitchFamily="2" charset="77"/>
                <a:cs typeface="Arial"/>
              </a:rPr>
              <a:t>grant</a:t>
            </a:r>
            <a:r>
              <a:rPr sz="750" spc="-10" dirty="0">
                <a:solidFill>
                  <a:srgbClr val="FFFFFF"/>
                </a:solidFill>
                <a:latin typeface="Muli" pitchFamily="2" charset="77"/>
                <a:cs typeface="Arial"/>
              </a:rPr>
              <a:t> </a:t>
            </a:r>
            <a:r>
              <a:rPr sz="750" spc="15" dirty="0">
                <a:solidFill>
                  <a:srgbClr val="FFFFFF"/>
                </a:solidFill>
                <a:latin typeface="Muli" pitchFamily="2" charset="77"/>
                <a:cs typeface="Arial"/>
              </a:rPr>
              <a:t>agreement</a:t>
            </a:r>
            <a:r>
              <a:rPr sz="750" spc="-10" dirty="0">
                <a:solidFill>
                  <a:srgbClr val="FFFFFF"/>
                </a:solidFill>
                <a:latin typeface="Muli" pitchFamily="2" charset="77"/>
                <a:cs typeface="Arial"/>
              </a:rPr>
              <a:t> No. </a:t>
            </a:r>
            <a:r>
              <a:rPr sz="750" spc="30" dirty="0">
                <a:solidFill>
                  <a:srgbClr val="FFFFFF"/>
                </a:solidFill>
                <a:latin typeface="Muli" pitchFamily="2" charset="77"/>
                <a:cs typeface="Arial"/>
              </a:rPr>
              <a:t>823852</a:t>
            </a:r>
            <a:endParaRPr sz="750">
              <a:latin typeface="Muli" pitchFamily="2" charset="77"/>
              <a:cs typeface="Arial"/>
            </a:endParaRPr>
          </a:p>
        </p:txBody>
      </p:sp>
      <p:grpSp>
        <p:nvGrpSpPr>
          <p:cNvPr id="50" name="Gruppo 49">
            <a:extLst>
              <a:ext uri="{FF2B5EF4-FFF2-40B4-BE49-F238E27FC236}">
                <a16:creationId xmlns:a16="http://schemas.microsoft.com/office/drawing/2014/main" id="{7D04B1C9-7F08-9D47-BE96-BA7CF7910F57}"/>
              </a:ext>
            </a:extLst>
          </p:cNvPr>
          <p:cNvGrpSpPr/>
          <p:nvPr>
            <p:custDataLst>
              <p:tags r:id="rId5"/>
            </p:custDataLst>
          </p:nvPr>
        </p:nvGrpSpPr>
        <p:grpSpPr>
          <a:xfrm>
            <a:off x="1681163" y="6228257"/>
            <a:ext cx="486409" cy="345440"/>
            <a:chOff x="995362" y="6228257"/>
            <a:chExt cx="486409" cy="345440"/>
          </a:xfrm>
        </p:grpSpPr>
        <p:sp>
          <p:nvSpPr>
            <p:cNvPr id="18" name="object 18"/>
            <p:cNvSpPr/>
            <p:nvPr/>
          </p:nvSpPr>
          <p:spPr>
            <a:xfrm>
              <a:off x="995362" y="6228257"/>
              <a:ext cx="486409" cy="345440"/>
            </a:xfrm>
            <a:custGeom>
              <a:avLst/>
              <a:gdLst/>
              <a:ahLst/>
              <a:cxnLst/>
              <a:rect l="l" t="t" r="r" b="b"/>
              <a:pathLst>
                <a:path w="486409" h="345440">
                  <a:moveTo>
                    <a:pt x="0" y="345097"/>
                  </a:moveTo>
                  <a:lnTo>
                    <a:pt x="486282" y="345097"/>
                  </a:lnTo>
                  <a:lnTo>
                    <a:pt x="486282" y="0"/>
                  </a:lnTo>
                  <a:lnTo>
                    <a:pt x="0" y="0"/>
                  </a:lnTo>
                  <a:lnTo>
                    <a:pt x="0" y="345097"/>
                  </a:lnTo>
                  <a:close/>
                </a:path>
              </a:pathLst>
            </a:custGeom>
            <a:solidFill>
              <a:srgbClr val="094E9C"/>
            </a:solidFill>
          </p:spPr>
          <p:txBody>
            <a:bodyPr wrap="square" lIns="0" tIns="0" rIns="0" bIns="0" rtlCol="0"/>
            <a:lstStyle/>
            <a:p>
              <a:endParaRPr/>
            </a:p>
          </p:txBody>
        </p:sp>
        <p:sp>
          <p:nvSpPr>
            <p:cNvPr id="19" name="object 19"/>
            <p:cNvSpPr/>
            <p:nvPr/>
          </p:nvSpPr>
          <p:spPr>
            <a:xfrm>
              <a:off x="1097493" y="6259376"/>
              <a:ext cx="86594" cy="85239"/>
            </a:xfrm>
            <a:prstGeom prst="rect">
              <a:avLst/>
            </a:prstGeom>
            <a:blipFill>
              <a:blip r:embed="rId9"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20" name="object 20"/>
            <p:cNvSpPr/>
            <p:nvPr/>
          </p:nvSpPr>
          <p:spPr>
            <a:xfrm>
              <a:off x="1219894" y="6240415"/>
              <a:ext cx="34925" cy="33655"/>
            </a:xfrm>
            <a:custGeom>
              <a:avLst/>
              <a:gdLst/>
              <a:ahLst/>
              <a:cxnLst/>
              <a:rect l="l" t="t" r="r" b="b"/>
              <a:pathLst>
                <a:path w="34925" h="33654">
                  <a:moveTo>
                    <a:pt x="34899" y="12725"/>
                  </a:moveTo>
                  <a:lnTo>
                    <a:pt x="0" y="12725"/>
                  </a:lnTo>
                  <a:lnTo>
                    <a:pt x="10782" y="20523"/>
                  </a:lnTo>
                  <a:lnTo>
                    <a:pt x="6667" y="33248"/>
                  </a:lnTo>
                  <a:lnTo>
                    <a:pt x="17449" y="25438"/>
                  </a:lnTo>
                  <a:lnTo>
                    <a:pt x="25706" y="25438"/>
                  </a:lnTo>
                  <a:lnTo>
                    <a:pt x="24117" y="20523"/>
                  </a:lnTo>
                  <a:lnTo>
                    <a:pt x="34899" y="12725"/>
                  </a:lnTo>
                  <a:close/>
                </a:path>
                <a:path w="34925" h="33654">
                  <a:moveTo>
                    <a:pt x="25706" y="25438"/>
                  </a:moveTo>
                  <a:lnTo>
                    <a:pt x="17449" y="25438"/>
                  </a:lnTo>
                  <a:lnTo>
                    <a:pt x="28232" y="33248"/>
                  </a:lnTo>
                  <a:lnTo>
                    <a:pt x="25706" y="25438"/>
                  </a:lnTo>
                  <a:close/>
                </a:path>
                <a:path w="34925" h="33654">
                  <a:moveTo>
                    <a:pt x="17449" y="0"/>
                  </a:moveTo>
                  <a:lnTo>
                    <a:pt x="13334" y="12725"/>
                  </a:lnTo>
                  <a:lnTo>
                    <a:pt x="21564" y="12725"/>
                  </a:lnTo>
                  <a:lnTo>
                    <a:pt x="17449" y="0"/>
                  </a:lnTo>
                  <a:close/>
                </a:path>
              </a:pathLst>
            </a:custGeom>
            <a:solidFill>
              <a:srgbClr val="F9ED35"/>
            </a:solidFill>
          </p:spPr>
          <p:txBody>
            <a:bodyPr wrap="square" lIns="0" tIns="0" rIns="0" bIns="0" rtlCol="0"/>
            <a:lstStyle/>
            <a:p>
              <a:endParaRPr/>
            </a:p>
          </p:txBody>
        </p:sp>
        <p:sp>
          <p:nvSpPr>
            <p:cNvPr id="21" name="object 21"/>
            <p:cNvSpPr/>
            <p:nvPr/>
          </p:nvSpPr>
          <p:spPr>
            <a:xfrm>
              <a:off x="1290485" y="6259376"/>
              <a:ext cx="86715" cy="85239"/>
            </a:xfrm>
            <a:prstGeom prst="rect">
              <a:avLst/>
            </a:prstGeom>
            <a:blipFill>
              <a:blip r:embed="rId10"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22" name="object 22"/>
            <p:cNvSpPr/>
            <p:nvPr/>
          </p:nvSpPr>
          <p:spPr>
            <a:xfrm>
              <a:off x="1361198" y="6382207"/>
              <a:ext cx="34925" cy="33655"/>
            </a:xfrm>
            <a:custGeom>
              <a:avLst/>
              <a:gdLst/>
              <a:ahLst/>
              <a:cxnLst/>
              <a:rect l="l" t="t" r="r" b="b"/>
              <a:pathLst>
                <a:path w="34925" h="33654">
                  <a:moveTo>
                    <a:pt x="34899" y="12839"/>
                  </a:moveTo>
                  <a:lnTo>
                    <a:pt x="0" y="12839"/>
                  </a:lnTo>
                  <a:lnTo>
                    <a:pt x="10782" y="20650"/>
                  </a:lnTo>
                  <a:lnTo>
                    <a:pt x="6667" y="33362"/>
                  </a:lnTo>
                  <a:lnTo>
                    <a:pt x="17449" y="25552"/>
                  </a:lnTo>
                  <a:lnTo>
                    <a:pt x="25704" y="25552"/>
                  </a:lnTo>
                  <a:lnTo>
                    <a:pt x="24117" y="20650"/>
                  </a:lnTo>
                  <a:lnTo>
                    <a:pt x="34899" y="12839"/>
                  </a:lnTo>
                  <a:close/>
                </a:path>
                <a:path w="34925" h="33654">
                  <a:moveTo>
                    <a:pt x="25704" y="25552"/>
                  </a:moveTo>
                  <a:lnTo>
                    <a:pt x="17449" y="25552"/>
                  </a:lnTo>
                  <a:lnTo>
                    <a:pt x="28232" y="33362"/>
                  </a:lnTo>
                  <a:lnTo>
                    <a:pt x="25704" y="25552"/>
                  </a:lnTo>
                  <a:close/>
                </a:path>
                <a:path w="34925" h="33654">
                  <a:moveTo>
                    <a:pt x="17449" y="0"/>
                  </a:moveTo>
                  <a:lnTo>
                    <a:pt x="13334" y="12839"/>
                  </a:lnTo>
                  <a:lnTo>
                    <a:pt x="21564" y="12839"/>
                  </a:lnTo>
                  <a:lnTo>
                    <a:pt x="17449" y="0"/>
                  </a:lnTo>
                  <a:close/>
                </a:path>
              </a:pathLst>
            </a:custGeom>
            <a:solidFill>
              <a:srgbClr val="F9ED35"/>
            </a:solidFill>
          </p:spPr>
          <p:txBody>
            <a:bodyPr wrap="square" lIns="0" tIns="0" rIns="0" bIns="0" rtlCol="0"/>
            <a:lstStyle/>
            <a:p>
              <a:endParaRPr/>
            </a:p>
          </p:txBody>
        </p:sp>
        <p:sp>
          <p:nvSpPr>
            <p:cNvPr id="23" name="object 23"/>
            <p:cNvSpPr/>
            <p:nvPr/>
          </p:nvSpPr>
          <p:spPr>
            <a:xfrm>
              <a:off x="1290485" y="6453160"/>
              <a:ext cx="86601" cy="85237"/>
            </a:xfrm>
            <a:prstGeom prst="rect">
              <a:avLst/>
            </a:prstGeom>
            <a:blipFill>
              <a:blip r:embed="rId11"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24" name="object 24"/>
            <p:cNvSpPr/>
            <p:nvPr/>
          </p:nvSpPr>
          <p:spPr>
            <a:xfrm>
              <a:off x="1219782" y="6524114"/>
              <a:ext cx="34925" cy="33655"/>
            </a:xfrm>
            <a:custGeom>
              <a:avLst/>
              <a:gdLst/>
              <a:ahLst/>
              <a:cxnLst/>
              <a:rect l="l" t="t" r="r" b="b"/>
              <a:pathLst>
                <a:path w="34925" h="33654">
                  <a:moveTo>
                    <a:pt x="34899" y="12725"/>
                  </a:moveTo>
                  <a:lnTo>
                    <a:pt x="0" y="12725"/>
                  </a:lnTo>
                  <a:lnTo>
                    <a:pt x="10782" y="20535"/>
                  </a:lnTo>
                  <a:lnTo>
                    <a:pt x="6667" y="33248"/>
                  </a:lnTo>
                  <a:lnTo>
                    <a:pt x="17449" y="25438"/>
                  </a:lnTo>
                  <a:lnTo>
                    <a:pt x="25704" y="25438"/>
                  </a:lnTo>
                  <a:lnTo>
                    <a:pt x="24117" y="20535"/>
                  </a:lnTo>
                  <a:lnTo>
                    <a:pt x="34899" y="12725"/>
                  </a:lnTo>
                  <a:close/>
                </a:path>
                <a:path w="34925" h="33654">
                  <a:moveTo>
                    <a:pt x="25704" y="25438"/>
                  </a:moveTo>
                  <a:lnTo>
                    <a:pt x="17449" y="25438"/>
                  </a:lnTo>
                  <a:lnTo>
                    <a:pt x="28232" y="33248"/>
                  </a:lnTo>
                  <a:lnTo>
                    <a:pt x="25704" y="25438"/>
                  </a:lnTo>
                  <a:close/>
                </a:path>
                <a:path w="34925" h="33654">
                  <a:moveTo>
                    <a:pt x="17449" y="0"/>
                  </a:moveTo>
                  <a:lnTo>
                    <a:pt x="13334" y="12725"/>
                  </a:lnTo>
                  <a:lnTo>
                    <a:pt x="21564" y="12725"/>
                  </a:lnTo>
                  <a:lnTo>
                    <a:pt x="17449" y="0"/>
                  </a:lnTo>
                  <a:close/>
                </a:path>
              </a:pathLst>
            </a:custGeom>
            <a:solidFill>
              <a:srgbClr val="F9ED35"/>
            </a:solidFill>
          </p:spPr>
          <p:txBody>
            <a:bodyPr wrap="square" lIns="0" tIns="0" rIns="0" bIns="0" rtlCol="0"/>
            <a:lstStyle/>
            <a:p>
              <a:endParaRPr/>
            </a:p>
          </p:txBody>
        </p:sp>
        <p:sp>
          <p:nvSpPr>
            <p:cNvPr id="25" name="object 25"/>
            <p:cNvSpPr/>
            <p:nvPr/>
          </p:nvSpPr>
          <p:spPr>
            <a:xfrm>
              <a:off x="1097382" y="6453161"/>
              <a:ext cx="86705" cy="85236"/>
            </a:xfrm>
            <a:prstGeom prst="rect">
              <a:avLst/>
            </a:prstGeom>
            <a:blipFill>
              <a:blip r:embed="rId12" cstate="screen">
                <a:extLst>
                  <a:ext uri="{28A0092B-C50C-407E-A947-70E740481C1C}">
                    <a14:useLocalDpi xmlns:a14="http://schemas.microsoft.com/office/drawing/2010/main"/>
                  </a:ext>
                </a:extLst>
              </a:blip>
              <a:stretch>
                <a:fillRect/>
              </a:stretch>
            </a:blipFill>
          </p:spPr>
          <p:txBody>
            <a:bodyPr wrap="square" lIns="0" tIns="0" rIns="0" bIns="0" rtlCol="0"/>
            <a:lstStyle/>
            <a:p>
              <a:endParaRPr/>
            </a:p>
          </p:txBody>
        </p:sp>
        <p:sp>
          <p:nvSpPr>
            <p:cNvPr id="26" name="object 26"/>
            <p:cNvSpPr/>
            <p:nvPr/>
          </p:nvSpPr>
          <p:spPr>
            <a:xfrm>
              <a:off x="1078483" y="6382207"/>
              <a:ext cx="34925" cy="33655"/>
            </a:xfrm>
            <a:custGeom>
              <a:avLst/>
              <a:gdLst/>
              <a:ahLst/>
              <a:cxnLst/>
              <a:rect l="l" t="t" r="r" b="b"/>
              <a:pathLst>
                <a:path w="34925" h="33654">
                  <a:moveTo>
                    <a:pt x="34899" y="12725"/>
                  </a:moveTo>
                  <a:lnTo>
                    <a:pt x="0" y="12725"/>
                  </a:lnTo>
                  <a:lnTo>
                    <a:pt x="10782" y="20650"/>
                  </a:lnTo>
                  <a:lnTo>
                    <a:pt x="6667" y="33362"/>
                  </a:lnTo>
                  <a:lnTo>
                    <a:pt x="17449" y="25438"/>
                  </a:lnTo>
                  <a:lnTo>
                    <a:pt x="25667" y="25438"/>
                  </a:lnTo>
                  <a:lnTo>
                    <a:pt x="24117" y="20650"/>
                  </a:lnTo>
                  <a:lnTo>
                    <a:pt x="34899" y="12725"/>
                  </a:lnTo>
                  <a:close/>
                </a:path>
                <a:path w="34925" h="33654">
                  <a:moveTo>
                    <a:pt x="25667" y="25438"/>
                  </a:moveTo>
                  <a:lnTo>
                    <a:pt x="17449" y="25438"/>
                  </a:lnTo>
                  <a:lnTo>
                    <a:pt x="28232" y="33362"/>
                  </a:lnTo>
                  <a:lnTo>
                    <a:pt x="25667" y="25438"/>
                  </a:lnTo>
                  <a:close/>
                </a:path>
                <a:path w="34925" h="33654">
                  <a:moveTo>
                    <a:pt x="17449" y="0"/>
                  </a:moveTo>
                  <a:lnTo>
                    <a:pt x="13334" y="12725"/>
                  </a:lnTo>
                  <a:lnTo>
                    <a:pt x="21564" y="12725"/>
                  </a:lnTo>
                  <a:lnTo>
                    <a:pt x="17449" y="0"/>
                  </a:lnTo>
                  <a:close/>
                </a:path>
              </a:pathLst>
            </a:custGeom>
            <a:solidFill>
              <a:srgbClr val="F9ED35"/>
            </a:solidFill>
          </p:spPr>
          <p:txBody>
            <a:bodyPr wrap="square" lIns="0" tIns="0" rIns="0" bIns="0" rtlCol="0"/>
            <a:lstStyle/>
            <a:p>
              <a:endParaRPr/>
            </a:p>
          </p:txBody>
        </p:sp>
      </p:grpSp>
      <p:pic>
        <p:nvPicPr>
          <p:cNvPr id="3" name="Immagine 2">
            <a:extLst>
              <a:ext uri="{FF2B5EF4-FFF2-40B4-BE49-F238E27FC236}">
                <a16:creationId xmlns:a16="http://schemas.microsoft.com/office/drawing/2014/main" id="{59ED750F-C77A-F24E-8961-FB46DDD5A1B4}"/>
              </a:ext>
            </a:extLst>
          </p:cNvPr>
          <p:cNvPicPr>
            <a:picLocks noChangeAspect="1"/>
          </p:cNvPicPr>
          <p:nvPr>
            <p:custDataLst>
              <p:tags r:id="rId6"/>
            </p:custDataLst>
          </p:nvPr>
        </p:nvPicPr>
        <p:blipFill>
          <a:blip r:embed="rId13" cstate="screen">
            <a:extLst>
              <a:ext uri="{28A0092B-C50C-407E-A947-70E740481C1C}">
                <a14:useLocalDpi xmlns:a14="http://schemas.microsoft.com/office/drawing/2010/main"/>
              </a:ext>
            </a:extLst>
          </a:blip>
          <a:stretch>
            <a:fillRect/>
          </a:stretch>
        </p:blipFill>
        <p:spPr>
          <a:xfrm>
            <a:off x="838200" y="762000"/>
            <a:ext cx="2743200" cy="1303747"/>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B63ACE6-8427-5142-A410-BD2AC3AA1D8B}"/>
              </a:ext>
            </a:extLst>
          </p:cNvPr>
          <p:cNvSpPr>
            <a:spLocks noGrp="1"/>
          </p:cNvSpPr>
          <p:nvPr>
            <p:ph type="title"/>
            <p:custDataLst>
              <p:tags r:id="rId1"/>
            </p:custDataLst>
          </p:nvPr>
        </p:nvSpPr>
        <p:spPr/>
        <p:txBody>
          <a:bodyPr/>
          <a:lstStyle/>
          <a:p>
            <a:r>
              <a:rPr lang="en-US" dirty="0" err="1"/>
              <a:t>UmbrellaID.org</a:t>
            </a:r>
            <a:r>
              <a:rPr lang="en-US" dirty="0"/>
              <a:t> | Goals in </a:t>
            </a:r>
            <a:r>
              <a:rPr lang="en-US" dirty="0" err="1"/>
              <a:t>PaNOSC</a:t>
            </a:r>
            <a:endParaRPr lang="en-US" dirty="0"/>
          </a:p>
        </p:txBody>
      </p:sp>
      <p:sp>
        <p:nvSpPr>
          <p:cNvPr id="4" name="Slide Number Placeholder 3">
            <a:extLst>
              <a:ext uri="{FF2B5EF4-FFF2-40B4-BE49-F238E27FC236}">
                <a16:creationId xmlns:a16="http://schemas.microsoft.com/office/drawing/2014/main" id="{BACC0FC5-EA74-E142-9B90-3C798B7AAF10}"/>
              </a:ext>
            </a:extLst>
          </p:cNvPr>
          <p:cNvSpPr>
            <a:spLocks noGrp="1"/>
          </p:cNvSpPr>
          <p:nvPr>
            <p:ph type="sldNum" sz="quarter" idx="10"/>
            <p:custDataLst>
              <p:tags r:id="rId2"/>
            </p:custDataLst>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fld id="{99DB5B91-B4E4-4EE4-BE5C-3E09032CE5EC}" type="slidenum">
              <a:rPr kumimoji="0" lang="en-GB" sz="1200" b="0" i="0" u="none" strike="noStrike" kern="1200" cap="none" spc="0" normalizeH="0" baseline="0" noProof="0" smtClean="0">
                <a:ln>
                  <a:noFill/>
                </a:ln>
                <a:solidFill>
                  <a:prstClr val="white"/>
                </a:solidFill>
                <a:effectLst/>
                <a:uLnTx/>
                <a:uFillTx/>
                <a:latin typeface="Calibri"/>
                <a:ea typeface="+mn-ea"/>
                <a:cs typeface="+mn-cs"/>
              </a:rPr>
              <a:pPr marL="0" marR="0" lvl="0" indent="0" algn="l" defTabSz="914377" rtl="0" eaLnBrk="1" fontAlgn="auto" latinLnBrk="0" hangingPunct="1">
                <a:lnSpc>
                  <a:spcPct val="100000"/>
                </a:lnSpc>
                <a:spcBef>
                  <a:spcPts val="0"/>
                </a:spcBef>
                <a:spcAft>
                  <a:spcPts val="0"/>
                </a:spcAft>
                <a:buClrTx/>
                <a:buSzTx/>
                <a:buFontTx/>
                <a:buNone/>
                <a:tabLst/>
                <a:defRPr/>
              </a:pPr>
              <a:t>10</a:t>
            </a:fld>
            <a:endParaRPr kumimoji="0" lang="en-GB" sz="1200" b="0" i="0" u="none" strike="noStrike" kern="1200" cap="none" spc="0" normalizeH="0" baseline="0" noProof="0">
              <a:ln>
                <a:noFill/>
              </a:ln>
              <a:solidFill>
                <a:prstClr val="white"/>
              </a:solidFill>
              <a:effectLst/>
              <a:uLnTx/>
              <a:uFillTx/>
              <a:latin typeface="Calibri"/>
              <a:ea typeface="+mn-ea"/>
              <a:cs typeface="+mn-cs"/>
            </a:endParaRPr>
          </a:p>
        </p:txBody>
      </p:sp>
      <p:graphicFrame>
        <p:nvGraphicFramePr>
          <p:cNvPr id="8" name="Diagram 7">
            <a:extLst>
              <a:ext uri="{FF2B5EF4-FFF2-40B4-BE49-F238E27FC236}">
                <a16:creationId xmlns:a16="http://schemas.microsoft.com/office/drawing/2014/main" id="{CC8E8C8C-E39C-E34C-9E30-8BD574EE5F60}"/>
              </a:ext>
            </a:extLst>
          </p:cNvPr>
          <p:cNvGraphicFramePr/>
          <p:nvPr>
            <p:custDataLst>
              <p:tags r:id="rId3"/>
            </p:custDataLst>
          </p:nvPr>
        </p:nvGraphicFramePr>
        <p:xfrm>
          <a:off x="407773" y="1458097"/>
          <a:ext cx="11479427" cy="469259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7517297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896B3F1C-A4FE-7748-A36A-AFCC0252894D}"/>
              </a:ext>
            </a:extLst>
          </p:cNvPr>
          <p:cNvGraphicFramePr>
            <a:graphicFrameLocks noGrp="1"/>
          </p:cNvGraphicFramePr>
          <p:nvPr>
            <p:ph idx="1"/>
            <p:custDataLst>
              <p:tags r:id="rId1"/>
            </p:custDataLst>
            <p:extLst/>
          </p:nvPr>
        </p:nvGraphicFramePr>
        <p:xfrm>
          <a:off x="135924" y="1503363"/>
          <a:ext cx="11726561" cy="488508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Title 2">
            <a:extLst>
              <a:ext uri="{FF2B5EF4-FFF2-40B4-BE49-F238E27FC236}">
                <a16:creationId xmlns:a16="http://schemas.microsoft.com/office/drawing/2014/main" id="{E0897250-B0FA-AF4B-9340-118516A7AA51}"/>
              </a:ext>
            </a:extLst>
          </p:cNvPr>
          <p:cNvSpPr>
            <a:spLocks noGrp="1"/>
          </p:cNvSpPr>
          <p:nvPr>
            <p:ph type="title"/>
            <p:custDataLst>
              <p:tags r:id="rId2"/>
            </p:custDataLst>
          </p:nvPr>
        </p:nvSpPr>
        <p:spPr/>
        <p:txBody>
          <a:bodyPr/>
          <a:lstStyle/>
          <a:p>
            <a:r>
              <a:rPr lang="en-US" dirty="0"/>
              <a:t>Requirements 1/2</a:t>
            </a:r>
          </a:p>
        </p:txBody>
      </p:sp>
      <p:sp>
        <p:nvSpPr>
          <p:cNvPr id="4" name="Slide Number Placeholder 3">
            <a:extLst>
              <a:ext uri="{FF2B5EF4-FFF2-40B4-BE49-F238E27FC236}">
                <a16:creationId xmlns:a16="http://schemas.microsoft.com/office/drawing/2014/main" id="{CD6BFF2B-6C0B-EF4C-A849-11F413029726}"/>
              </a:ext>
            </a:extLst>
          </p:cNvPr>
          <p:cNvSpPr>
            <a:spLocks noGrp="1"/>
          </p:cNvSpPr>
          <p:nvPr>
            <p:ph type="sldNum" sz="quarter" idx="10"/>
            <p:custDataLst>
              <p:tags r:id="rId3"/>
            </p:custDataLst>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fld id="{99DB5B91-B4E4-4EE4-BE5C-3E09032CE5EC}" type="slidenum">
              <a:rPr kumimoji="0" lang="en-GB" sz="1200" b="0" i="0" u="none" strike="noStrike" kern="1200" cap="none" spc="0" normalizeH="0" baseline="0" noProof="0" smtClean="0">
                <a:ln>
                  <a:noFill/>
                </a:ln>
                <a:solidFill>
                  <a:prstClr val="white"/>
                </a:solidFill>
                <a:effectLst/>
                <a:uLnTx/>
                <a:uFillTx/>
                <a:latin typeface="Calibri"/>
                <a:ea typeface="+mn-ea"/>
                <a:cs typeface="+mn-cs"/>
              </a:rPr>
              <a:pPr marL="0" marR="0" lvl="0" indent="0" algn="l" defTabSz="914377"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8150638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896B3F1C-A4FE-7748-A36A-AFCC0252894D}"/>
              </a:ext>
            </a:extLst>
          </p:cNvPr>
          <p:cNvGraphicFramePr>
            <a:graphicFrameLocks noGrp="1"/>
          </p:cNvGraphicFramePr>
          <p:nvPr>
            <p:ph idx="1"/>
            <p:custDataLst>
              <p:tags r:id="rId1"/>
            </p:custDataLst>
            <p:extLst/>
          </p:nvPr>
        </p:nvGraphicFramePr>
        <p:xfrm>
          <a:off x="135924" y="1503363"/>
          <a:ext cx="11726561" cy="488508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3" name="Title 2">
            <a:extLst>
              <a:ext uri="{FF2B5EF4-FFF2-40B4-BE49-F238E27FC236}">
                <a16:creationId xmlns:a16="http://schemas.microsoft.com/office/drawing/2014/main" id="{E0897250-B0FA-AF4B-9340-118516A7AA51}"/>
              </a:ext>
            </a:extLst>
          </p:cNvPr>
          <p:cNvSpPr>
            <a:spLocks noGrp="1"/>
          </p:cNvSpPr>
          <p:nvPr>
            <p:ph type="title"/>
            <p:custDataLst>
              <p:tags r:id="rId2"/>
            </p:custDataLst>
          </p:nvPr>
        </p:nvSpPr>
        <p:spPr/>
        <p:txBody>
          <a:bodyPr/>
          <a:lstStyle/>
          <a:p>
            <a:r>
              <a:rPr lang="en-US" dirty="0"/>
              <a:t>Requirements 2/2</a:t>
            </a:r>
          </a:p>
        </p:txBody>
      </p:sp>
      <p:sp>
        <p:nvSpPr>
          <p:cNvPr id="4" name="Slide Number Placeholder 3">
            <a:extLst>
              <a:ext uri="{FF2B5EF4-FFF2-40B4-BE49-F238E27FC236}">
                <a16:creationId xmlns:a16="http://schemas.microsoft.com/office/drawing/2014/main" id="{CD6BFF2B-6C0B-EF4C-A849-11F413029726}"/>
              </a:ext>
            </a:extLst>
          </p:cNvPr>
          <p:cNvSpPr>
            <a:spLocks noGrp="1"/>
          </p:cNvSpPr>
          <p:nvPr>
            <p:ph type="sldNum" sz="quarter" idx="10"/>
            <p:custDataLst>
              <p:tags r:id="rId3"/>
            </p:custDataLst>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fld id="{99DB5B91-B4E4-4EE4-BE5C-3E09032CE5EC}" type="slidenum">
              <a:rPr kumimoji="0" lang="en-GB" sz="1200" b="0" i="0" u="none" strike="noStrike" kern="1200" cap="none" spc="0" normalizeH="0" baseline="0" noProof="0" smtClean="0">
                <a:ln>
                  <a:noFill/>
                </a:ln>
                <a:solidFill>
                  <a:prstClr val="white"/>
                </a:solidFill>
                <a:effectLst/>
                <a:uLnTx/>
                <a:uFillTx/>
                <a:latin typeface="Calibri"/>
                <a:ea typeface="+mn-ea"/>
                <a:cs typeface="+mn-cs"/>
              </a:rPr>
              <a:pPr marL="0" marR="0" lvl="0" indent="0" algn="l" defTabSz="914377" rtl="0" eaLnBrk="1" fontAlgn="auto" latinLnBrk="0" hangingPunct="1">
                <a:lnSpc>
                  <a:spcPct val="100000"/>
                </a:lnSpc>
                <a:spcBef>
                  <a:spcPts val="0"/>
                </a:spcBef>
                <a:spcAft>
                  <a:spcPts val="0"/>
                </a:spcAft>
                <a:buClrTx/>
                <a:buSzTx/>
                <a:buFontTx/>
                <a:buNone/>
                <a:tabLst/>
                <a:defRPr/>
              </a:pPr>
              <a:t>12</a:t>
            </a:fld>
            <a:endParaRPr kumimoji="0" lang="en-GB" sz="12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2095994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C354159-8573-DF4A-B736-B7838721C4DD}"/>
              </a:ext>
            </a:extLst>
          </p:cNvPr>
          <p:cNvPicPr>
            <a:picLocks noChangeAspect="1"/>
          </p:cNvPicPr>
          <p:nvPr>
            <p:custDataLst>
              <p:tags r:id="rId1"/>
            </p:custDataLst>
          </p:nvPr>
        </p:nvPicPr>
        <p:blipFill>
          <a:blip r:embed="rId9" cstate="screen">
            <a:extLst>
              <a:ext uri="{28A0092B-C50C-407E-A947-70E740481C1C}">
                <a14:useLocalDpi xmlns:a14="http://schemas.microsoft.com/office/drawing/2010/main"/>
              </a:ext>
            </a:extLst>
          </a:blip>
          <a:stretch>
            <a:fillRect/>
          </a:stretch>
        </p:blipFill>
        <p:spPr>
          <a:xfrm>
            <a:off x="6454654" y="1353787"/>
            <a:ext cx="4253751" cy="5082639"/>
          </a:xfrm>
          <a:prstGeom prst="rect">
            <a:avLst/>
          </a:prstGeom>
          <a:effectLst/>
        </p:spPr>
      </p:pic>
      <p:sp>
        <p:nvSpPr>
          <p:cNvPr id="3" name="Slide Number Placeholder 2"/>
          <p:cNvSpPr>
            <a:spLocks noGrp="1"/>
          </p:cNvSpPr>
          <p:nvPr>
            <p:ph type="sldNum" sz="quarter" idx="10"/>
            <p:custDataLst>
              <p:tags r:id="rId2"/>
            </p:custDataLst>
          </p:nvPr>
        </p:nvSpPr>
        <p:spPr>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F576E6A-F32A-4612-884C-86870357C6B4}" type="slidenum">
              <a:rPr kumimoji="0" lang="en-GB" sz="1200" b="0" i="0" u="none" strike="noStrike" kern="1200" cap="none" spc="0" normalizeH="0" baseline="0" noProof="0" smtClean="0">
                <a:ln>
                  <a:noFill/>
                </a:ln>
                <a:solidFill>
                  <a:prstClr val="white"/>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a:t>
            </a:fld>
            <a:endParaRPr kumimoji="0" lang="en-GB" sz="1200" b="0" i="0" u="none" strike="noStrike" kern="1200" cap="none" spc="0" normalizeH="0" baseline="0" noProof="0" dirty="0">
              <a:ln>
                <a:noFill/>
              </a:ln>
              <a:solidFill>
                <a:prstClr val="white"/>
              </a:solidFill>
              <a:effectLst/>
              <a:uLnTx/>
              <a:uFillTx/>
              <a:latin typeface="Calibri"/>
              <a:ea typeface="+mn-ea"/>
              <a:cs typeface="+mn-cs"/>
            </a:endParaRPr>
          </a:p>
        </p:txBody>
      </p:sp>
      <p:sp>
        <p:nvSpPr>
          <p:cNvPr id="36" name="Title 2"/>
          <p:cNvSpPr txBox="1">
            <a:spLocks/>
          </p:cNvSpPr>
          <p:nvPr>
            <p:custDataLst>
              <p:tags r:id="rId3"/>
            </p:custDataLst>
          </p:nvPr>
        </p:nvSpPr>
        <p:spPr>
          <a:xfrm>
            <a:off x="496486" y="172728"/>
            <a:ext cx="10515600" cy="938624"/>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2400" b="1" i="0" u="none" strike="noStrike" kern="1200" cap="none" spc="0" normalizeH="0" baseline="0" noProof="0" dirty="0" err="1">
                <a:ln>
                  <a:noFill/>
                </a:ln>
                <a:solidFill>
                  <a:srgbClr val="FFC000"/>
                </a:solidFill>
                <a:effectLst/>
                <a:uLnTx/>
                <a:uFillTx/>
                <a:latin typeface="Calibri"/>
                <a:ea typeface="+mj-ea"/>
                <a:cs typeface="+mj-cs"/>
              </a:rPr>
              <a:t>PaNOSC</a:t>
            </a:r>
            <a:r>
              <a:rPr kumimoji="0" lang="en-GB" sz="2400" b="1" i="0" u="none" strike="noStrike" kern="1200" cap="none" spc="0" normalizeH="0" baseline="0" noProof="0" dirty="0">
                <a:ln>
                  <a:noFill/>
                </a:ln>
                <a:solidFill>
                  <a:srgbClr val="FFC000"/>
                </a:solidFill>
                <a:effectLst/>
                <a:uLnTx/>
                <a:uFillTx/>
                <a:latin typeface="Calibri"/>
                <a:ea typeface="+mj-ea"/>
                <a:cs typeface="+mj-cs"/>
              </a:rPr>
              <a:t> AAI</a:t>
            </a:r>
          </a:p>
        </p:txBody>
      </p:sp>
      <p:sp>
        <p:nvSpPr>
          <p:cNvPr id="2" name="Rectangle 1">
            <a:extLst>
              <a:ext uri="{FF2B5EF4-FFF2-40B4-BE49-F238E27FC236}">
                <a16:creationId xmlns:a16="http://schemas.microsoft.com/office/drawing/2014/main" id="{D1D09B6A-ECD5-4D4B-8DB1-60BA2B394F72}"/>
              </a:ext>
            </a:extLst>
          </p:cNvPr>
          <p:cNvSpPr/>
          <p:nvPr>
            <p:custDataLst>
              <p:tags r:id="rId4"/>
            </p:custDataLst>
          </p:nvPr>
        </p:nvSpPr>
        <p:spPr>
          <a:xfrm>
            <a:off x="6163732" y="2946400"/>
            <a:ext cx="4848353" cy="12192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5" name="Picture 4">
            <a:extLst>
              <a:ext uri="{FF2B5EF4-FFF2-40B4-BE49-F238E27FC236}">
                <a16:creationId xmlns:a16="http://schemas.microsoft.com/office/drawing/2014/main" id="{26B5A09F-3C1D-2743-8E3F-914F48685154}"/>
              </a:ext>
            </a:extLst>
          </p:cNvPr>
          <p:cNvPicPr>
            <a:picLocks noChangeAspect="1"/>
          </p:cNvPicPr>
          <p:nvPr>
            <p:custDataLst>
              <p:tags r:id="rId5"/>
            </p:custDataLst>
          </p:nvPr>
        </p:nvPicPr>
        <p:blipFill>
          <a:blip r:embed="rId10" cstate="screen">
            <a:extLst>
              <a:ext uri="{28A0092B-C50C-407E-A947-70E740481C1C}">
                <a14:useLocalDpi xmlns:a14="http://schemas.microsoft.com/office/drawing/2010/main"/>
              </a:ext>
            </a:extLst>
          </a:blip>
          <a:stretch>
            <a:fillRect/>
          </a:stretch>
        </p:blipFill>
        <p:spPr>
          <a:xfrm>
            <a:off x="0" y="1596788"/>
            <a:ext cx="5165292" cy="4032913"/>
          </a:xfrm>
          <a:prstGeom prst="rect">
            <a:avLst/>
          </a:prstGeom>
        </p:spPr>
      </p:pic>
      <p:pic>
        <p:nvPicPr>
          <p:cNvPr id="8" name="Picture 2" descr="umbrellaID">
            <a:extLst>
              <a:ext uri="{FF2B5EF4-FFF2-40B4-BE49-F238E27FC236}">
                <a16:creationId xmlns:a16="http://schemas.microsoft.com/office/drawing/2014/main" id="{784A3C2C-35E0-1F4C-9285-170D83B6CE37}"/>
              </a:ext>
            </a:extLst>
          </p:cNvPr>
          <p:cNvPicPr>
            <a:picLocks noChangeAspect="1" noChangeArrowheads="1"/>
          </p:cNvPicPr>
          <p:nvPr>
            <p:custDataLst>
              <p:tags r:id="rId6"/>
            </p:custDataLst>
          </p:nvPr>
        </p:nvPicPr>
        <p:blipFill>
          <a:blip r:embed="rId11">
            <a:extLst>
              <a:ext uri="{28A0092B-C50C-407E-A947-70E740481C1C}">
                <a14:useLocalDpi xmlns:a14="http://schemas.microsoft.com/office/drawing/2010/main"/>
              </a:ext>
            </a:extLst>
          </a:blip>
          <a:srcRect/>
          <a:stretch>
            <a:fillRect/>
          </a:stretch>
        </p:blipFill>
        <p:spPr bwMode="auto">
          <a:xfrm>
            <a:off x="4476711" y="0"/>
            <a:ext cx="3478908" cy="1348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4996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custDataLst>
              <p:tags r:id="rId1"/>
            </p:custDataLst>
          </p:nvPr>
        </p:nvSpPr>
        <p:spPr>
          <a:xfrm>
            <a:off x="457200" y="1219212"/>
            <a:ext cx="11278870" cy="4524375"/>
          </a:xfrm>
          <a:custGeom>
            <a:avLst/>
            <a:gdLst/>
            <a:ahLst/>
            <a:cxnLst/>
            <a:rect l="l" t="t" r="r" b="b"/>
            <a:pathLst>
              <a:path w="11278870" h="4524375">
                <a:moveTo>
                  <a:pt x="0" y="4523968"/>
                </a:moveTo>
                <a:lnTo>
                  <a:pt x="11278793" y="4523968"/>
                </a:lnTo>
                <a:lnTo>
                  <a:pt x="11278793" y="0"/>
                </a:lnTo>
                <a:lnTo>
                  <a:pt x="0" y="0"/>
                </a:lnTo>
                <a:lnTo>
                  <a:pt x="0" y="4523968"/>
                </a:lnTo>
                <a:close/>
              </a:path>
            </a:pathLst>
          </a:custGeom>
          <a:solidFill>
            <a:srgbClr val="EAEAEB"/>
          </a:solidFill>
        </p:spPr>
        <p:txBody>
          <a:bodyPr wrap="square" lIns="0" tIns="0" rIns="0" bIns="0" rtlCol="0"/>
          <a:lstStyle/>
          <a:p>
            <a:pPr marL="457200" indent="-457200">
              <a:buFont typeface="Arial" panose="020B0604020202020204" pitchFamily="34" charset="0"/>
              <a:buChar char="•"/>
            </a:pPr>
            <a:r>
              <a:rPr lang="en-GB" sz="2400" b="1" dirty="0" smtClean="0">
                <a:latin typeface="Muli" pitchFamily="2" charset="77"/>
              </a:rPr>
              <a:t>SAML + OAUTH + </a:t>
            </a:r>
            <a:r>
              <a:rPr lang="en-GB" sz="2400" b="1" dirty="0" err="1" smtClean="0">
                <a:latin typeface="Muli" pitchFamily="2" charset="77"/>
              </a:rPr>
              <a:t>OpenIDConnect</a:t>
            </a:r>
            <a:r>
              <a:rPr lang="en-GB" sz="2400" b="1" dirty="0" smtClean="0">
                <a:latin typeface="Muli" pitchFamily="2" charset="77"/>
              </a:rPr>
              <a:t> (OIDC) + X509 (if necessary)</a:t>
            </a:r>
          </a:p>
          <a:p>
            <a:pPr marL="457200" indent="-457200">
              <a:buFont typeface="Arial" panose="020B0604020202020204" pitchFamily="34" charset="0"/>
              <a:buChar char="•"/>
            </a:pPr>
            <a:endParaRPr lang="en-GB" sz="2400" b="1" dirty="0" smtClean="0">
              <a:latin typeface="Muli" pitchFamily="2" charset="77"/>
            </a:endParaRPr>
          </a:p>
          <a:p>
            <a:pPr marL="457200" indent="-457200">
              <a:buFont typeface="Arial" panose="020B0604020202020204" pitchFamily="34" charset="0"/>
              <a:buChar char="•"/>
            </a:pPr>
            <a:r>
              <a:rPr lang="en-GB" sz="2400" b="1" dirty="0" smtClean="0">
                <a:latin typeface="Muli" pitchFamily="2" charset="77"/>
              </a:rPr>
              <a:t>Attributes++ : </a:t>
            </a:r>
          </a:p>
          <a:p>
            <a:pPr marL="914400" lvl="1" indent="-457200">
              <a:buFont typeface="Arial" panose="020B0604020202020204" pitchFamily="34" charset="0"/>
              <a:buChar char="•"/>
            </a:pPr>
            <a:r>
              <a:rPr lang="en-GB" sz="2400" b="1" dirty="0" err="1" smtClean="0">
                <a:latin typeface="Muli" pitchFamily="2" charset="77"/>
              </a:rPr>
              <a:t>EAAHash</a:t>
            </a:r>
            <a:endParaRPr lang="en-GB" sz="2400" b="1" dirty="0" smtClean="0">
              <a:latin typeface="Muli" pitchFamily="2" charset="77"/>
            </a:endParaRPr>
          </a:p>
          <a:p>
            <a:pPr marL="914400" lvl="1" indent="-457200">
              <a:buFont typeface="Arial" panose="020B0604020202020204" pitchFamily="34" charset="0"/>
              <a:buChar char="•"/>
            </a:pPr>
            <a:r>
              <a:rPr lang="en-GB" sz="2400" b="1" dirty="0" smtClean="0">
                <a:latin typeface="Muli" pitchFamily="2" charset="77"/>
              </a:rPr>
              <a:t>Research and Scholarship  Entity  </a:t>
            </a:r>
            <a:r>
              <a:rPr lang="en-GB" sz="2400" b="1" dirty="0">
                <a:latin typeface="Muli" pitchFamily="2" charset="77"/>
              </a:rPr>
              <a:t>Category </a:t>
            </a:r>
            <a:endParaRPr lang="en-GB" sz="2400" b="1" dirty="0" smtClean="0">
              <a:latin typeface="Muli" pitchFamily="2" charset="77"/>
            </a:endParaRPr>
          </a:p>
          <a:p>
            <a:pPr marL="1371600" lvl="2" indent="-457200">
              <a:buFont typeface="Arial" panose="020B0604020202020204" pitchFamily="34" charset="0"/>
              <a:buChar char="•"/>
            </a:pPr>
            <a:r>
              <a:rPr lang="en-GB" sz="2000" b="1" dirty="0" smtClean="0">
                <a:latin typeface="Muli" pitchFamily="2" charset="77"/>
                <a:hlinkClick r:id="rId5"/>
              </a:rPr>
              <a:t>https</a:t>
            </a:r>
            <a:r>
              <a:rPr lang="en-GB" sz="2000" b="1" dirty="0">
                <a:latin typeface="Muli" pitchFamily="2" charset="77"/>
                <a:hlinkClick r:id="rId5"/>
              </a:rPr>
              <a:t>://</a:t>
            </a:r>
            <a:r>
              <a:rPr lang="en-GB" sz="2000" b="1" dirty="0" smtClean="0">
                <a:latin typeface="Muli" pitchFamily="2" charset="77"/>
                <a:hlinkClick r:id="rId5"/>
              </a:rPr>
              <a:t>refeds.org/wp-content/uploads/2016/09/ENTCAT-RANDS-v1.3.pdf</a:t>
            </a:r>
            <a:endParaRPr lang="en-GB" sz="2000" b="1" dirty="0" smtClean="0">
              <a:latin typeface="Muli" pitchFamily="2" charset="77"/>
            </a:endParaRPr>
          </a:p>
          <a:p>
            <a:pPr marL="1371600" lvl="2" indent="-457200">
              <a:buFont typeface="Arial" panose="020B0604020202020204" pitchFamily="34" charset="0"/>
              <a:buChar char="•"/>
            </a:pPr>
            <a:r>
              <a:rPr lang="en-GB" sz="2000" b="1" dirty="0" smtClean="0">
                <a:latin typeface="Muli" pitchFamily="2" charset="77"/>
              </a:rPr>
              <a:t>Name, email, Affiliation …</a:t>
            </a:r>
          </a:p>
          <a:p>
            <a:pPr marL="914400" lvl="1" indent="-457200">
              <a:buFont typeface="Arial" panose="020B0604020202020204" pitchFamily="34" charset="0"/>
              <a:buChar char="•"/>
            </a:pPr>
            <a:r>
              <a:rPr lang="en-GB" sz="2400" b="1" dirty="0" smtClean="0">
                <a:latin typeface="Muli" pitchFamily="2" charset="77"/>
              </a:rPr>
              <a:t>ORCID (If any)</a:t>
            </a:r>
          </a:p>
          <a:p>
            <a:pPr marL="914400" lvl="1" indent="-457200">
              <a:buFont typeface="Arial" panose="020B0604020202020204" pitchFamily="34" charset="0"/>
              <a:buChar char="•"/>
            </a:pPr>
            <a:endParaRPr lang="en-GB" sz="2400" b="1" dirty="0">
              <a:latin typeface="Muli" pitchFamily="2" charset="77"/>
            </a:endParaRPr>
          </a:p>
          <a:p>
            <a:pPr marL="457200" indent="-457200">
              <a:buFont typeface="Arial" panose="020B0604020202020204" pitchFamily="34" charset="0"/>
              <a:buChar char="•"/>
            </a:pPr>
            <a:r>
              <a:rPr lang="en-GB" sz="2400" b="1" dirty="0" smtClean="0">
                <a:latin typeface="Muli" pitchFamily="2" charset="77"/>
              </a:rPr>
              <a:t>Support and training</a:t>
            </a:r>
          </a:p>
          <a:p>
            <a:pPr marL="914400" lvl="1" indent="-457200">
              <a:buFont typeface="Arial" panose="020B0604020202020204" pitchFamily="34" charset="0"/>
              <a:buChar char="•"/>
            </a:pPr>
            <a:endParaRPr lang="en-GB" sz="2000" b="1" dirty="0">
              <a:latin typeface="Muli" pitchFamily="2" charset="77"/>
            </a:endParaRPr>
          </a:p>
        </p:txBody>
      </p:sp>
      <p:sp>
        <p:nvSpPr>
          <p:cNvPr id="3" name="object 3"/>
          <p:cNvSpPr txBox="1">
            <a:spLocks noGrp="1"/>
          </p:cNvSpPr>
          <p:nvPr>
            <p:ph type="title"/>
            <p:custDataLst>
              <p:tags r:id="rId2"/>
            </p:custDataLst>
          </p:nvPr>
        </p:nvSpPr>
        <p:spPr>
          <a:xfrm>
            <a:off x="444500" y="527964"/>
            <a:ext cx="8819852" cy="443711"/>
          </a:xfrm>
          <a:prstGeom prst="rect">
            <a:avLst/>
          </a:prstGeom>
        </p:spPr>
        <p:txBody>
          <a:bodyPr vert="horz" wrap="square" lIns="0" tIns="12700" rIns="0" bIns="0" rtlCol="0">
            <a:spAutoFit/>
          </a:bodyPr>
          <a:lstStyle/>
          <a:p>
            <a:pPr marL="12700">
              <a:lnSpc>
                <a:spcPct val="100000"/>
              </a:lnSpc>
              <a:spcBef>
                <a:spcPts val="100"/>
              </a:spcBef>
            </a:pPr>
            <a:r>
              <a:rPr lang="en-GB" sz="2800" spc="60" dirty="0" smtClean="0">
                <a:latin typeface="Muli" pitchFamily="2" charset="77"/>
              </a:rPr>
              <a:t>AAI. What does it mean for you now</a:t>
            </a:r>
            <a:endParaRPr lang="en-GB" sz="2800" spc="125" dirty="0">
              <a:latin typeface="Muli" pitchFamily="2" charset="77"/>
            </a:endParaRPr>
          </a:p>
        </p:txBody>
      </p:sp>
      <p:sp>
        <p:nvSpPr>
          <p:cNvPr id="5" name="Segnaposto testo 15">
            <a:extLst>
              <a:ext uri="{FF2B5EF4-FFF2-40B4-BE49-F238E27FC236}">
                <a16:creationId xmlns:a16="http://schemas.microsoft.com/office/drawing/2014/main" id="{5A658AEC-DA69-884C-B224-AF4E7581DC47}"/>
              </a:ext>
            </a:extLst>
          </p:cNvPr>
          <p:cNvSpPr txBox="1">
            <a:spLocks/>
          </p:cNvSpPr>
          <p:nvPr>
            <p:custDataLst>
              <p:tags r:id="rId3"/>
            </p:custDataLst>
          </p:nvPr>
        </p:nvSpPr>
        <p:spPr>
          <a:xfrm>
            <a:off x="461087" y="1194561"/>
            <a:ext cx="10130713" cy="4555093"/>
          </a:xfrm>
          <a:prstGeom prst="rect">
            <a:avLst/>
          </a:prstGeom>
        </p:spPr>
        <p:txBody>
          <a:bodyPr/>
          <a:lstStyle>
            <a:lvl1pPr marL="0" eaLnBrk="1" hangingPunct="1">
              <a:defRPr>
                <a:latin typeface="Muli" pitchFamily="2" charset="77"/>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endParaRPr lang="it-IT" kern="0" dirty="0">
              <a:solidFill>
                <a:sysClr val="windowText" lastClr="000000"/>
              </a:solidFill>
            </a:endParaRPr>
          </a:p>
        </p:txBody>
      </p:sp>
    </p:spTree>
    <p:extLst>
      <p:ext uri="{BB962C8B-B14F-4D97-AF65-F5344CB8AC3E}">
        <p14:creationId xmlns:p14="http://schemas.microsoft.com/office/powerpoint/2010/main" val="16035498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custDataLst>
              <p:tags r:id="rId1"/>
            </p:custDataLst>
          </p:nvPr>
        </p:nvSpPr>
        <p:spPr>
          <a:xfrm>
            <a:off x="457200" y="1219212"/>
            <a:ext cx="11278870" cy="4524375"/>
          </a:xfrm>
          <a:custGeom>
            <a:avLst/>
            <a:gdLst/>
            <a:ahLst/>
            <a:cxnLst/>
            <a:rect l="l" t="t" r="r" b="b"/>
            <a:pathLst>
              <a:path w="11278870" h="4524375">
                <a:moveTo>
                  <a:pt x="0" y="4523968"/>
                </a:moveTo>
                <a:lnTo>
                  <a:pt x="11278793" y="4523968"/>
                </a:lnTo>
                <a:lnTo>
                  <a:pt x="11278793" y="0"/>
                </a:lnTo>
                <a:lnTo>
                  <a:pt x="0" y="0"/>
                </a:lnTo>
                <a:lnTo>
                  <a:pt x="0" y="4523968"/>
                </a:lnTo>
                <a:close/>
              </a:path>
            </a:pathLst>
          </a:custGeom>
          <a:solidFill>
            <a:srgbClr val="EAEAEB"/>
          </a:solidFill>
        </p:spPr>
        <p:txBody>
          <a:bodyPr wrap="square" lIns="0" tIns="0" rIns="0" bIns="0" rtlCol="0"/>
          <a:lstStyle/>
          <a:p>
            <a:pPr marL="457200" indent="-457200">
              <a:buFont typeface="Arial" panose="020B0604020202020204" pitchFamily="34" charset="0"/>
              <a:buChar char="•"/>
            </a:pPr>
            <a:r>
              <a:rPr lang="en-GB" sz="2400" b="1" dirty="0" smtClean="0">
                <a:latin typeface="Muli" pitchFamily="2" charset="77"/>
              </a:rPr>
              <a:t>Simple case: direct use of the attributes provided for authorisation </a:t>
            </a:r>
          </a:p>
          <a:p>
            <a:pPr lvl="1"/>
            <a:r>
              <a:rPr lang="en-GB" sz="2400" b="1" dirty="0" smtClean="0">
                <a:latin typeface="Muli" pitchFamily="2" charset="77"/>
              </a:rPr>
              <a:t>-&gt; Probably sufficient for open data (if </a:t>
            </a:r>
            <a:r>
              <a:rPr lang="en-GB" sz="2400" b="1" dirty="0">
                <a:latin typeface="Muli" pitchFamily="2" charset="77"/>
              </a:rPr>
              <a:t>y</a:t>
            </a:r>
            <a:r>
              <a:rPr lang="en-GB" sz="2400" b="1" dirty="0" smtClean="0">
                <a:latin typeface="Muli" pitchFamily="2" charset="77"/>
              </a:rPr>
              <a:t>ou want to register the download)</a:t>
            </a:r>
          </a:p>
          <a:p>
            <a:pPr marL="914400" lvl="1" indent="-457200">
              <a:buFont typeface="Arial" panose="020B0604020202020204" pitchFamily="34" charset="0"/>
              <a:buChar char="•"/>
            </a:pPr>
            <a:endParaRPr lang="en-GB" sz="2400" b="1" dirty="0">
              <a:latin typeface="Muli" pitchFamily="2" charset="77"/>
            </a:endParaRPr>
          </a:p>
          <a:p>
            <a:pPr marL="457200" indent="-457200">
              <a:buFont typeface="Arial" panose="020B0604020202020204" pitchFamily="34" charset="0"/>
              <a:buChar char="•"/>
            </a:pPr>
            <a:r>
              <a:rPr lang="en-GB" sz="2400" b="1" dirty="0" smtClean="0">
                <a:latin typeface="Muli" pitchFamily="2" charset="77"/>
              </a:rPr>
              <a:t>Translation to local ID </a:t>
            </a:r>
          </a:p>
          <a:p>
            <a:r>
              <a:rPr lang="en-GB" sz="2400" b="1" dirty="0" smtClean="0">
                <a:latin typeface="Muli" pitchFamily="2" charset="77"/>
              </a:rPr>
              <a:t>(Facility ID) and </a:t>
            </a:r>
          </a:p>
          <a:p>
            <a:r>
              <a:rPr lang="en-GB" sz="2400" b="1" dirty="0" smtClean="0">
                <a:latin typeface="Muli" pitchFamily="2" charset="77"/>
              </a:rPr>
              <a:t>Authorisations</a:t>
            </a:r>
          </a:p>
          <a:p>
            <a:r>
              <a:rPr lang="en-GB" sz="2400" b="1" dirty="0">
                <a:latin typeface="Muli" pitchFamily="2" charset="77"/>
              </a:rPr>
              <a:t> </a:t>
            </a:r>
            <a:r>
              <a:rPr lang="en-GB" sz="2400" b="1" dirty="0" smtClean="0">
                <a:latin typeface="Muli" pitchFamily="2" charset="77"/>
              </a:rPr>
              <a:t>    -&gt; Standard use case</a:t>
            </a:r>
          </a:p>
          <a:p>
            <a:pPr marL="914400" lvl="1" indent="-457200">
              <a:buFont typeface="Arial" panose="020B0604020202020204" pitchFamily="34" charset="0"/>
              <a:buChar char="•"/>
            </a:pPr>
            <a:endParaRPr lang="en-GB" sz="2400" b="1" dirty="0">
              <a:latin typeface="Muli" pitchFamily="2" charset="77"/>
            </a:endParaRPr>
          </a:p>
          <a:p>
            <a:pPr marL="914400" lvl="1" indent="-457200">
              <a:buFont typeface="Arial" panose="020B0604020202020204" pitchFamily="34" charset="0"/>
              <a:buChar char="•"/>
            </a:pPr>
            <a:endParaRPr lang="en-GB" sz="2400" b="1" dirty="0">
              <a:latin typeface="Muli" pitchFamily="2" charset="77"/>
            </a:endParaRPr>
          </a:p>
        </p:txBody>
      </p:sp>
      <p:sp>
        <p:nvSpPr>
          <p:cNvPr id="3" name="object 3"/>
          <p:cNvSpPr txBox="1">
            <a:spLocks noGrp="1"/>
          </p:cNvSpPr>
          <p:nvPr>
            <p:ph type="title"/>
            <p:custDataLst>
              <p:tags r:id="rId2"/>
            </p:custDataLst>
          </p:nvPr>
        </p:nvSpPr>
        <p:spPr>
          <a:xfrm>
            <a:off x="444500" y="527964"/>
            <a:ext cx="8819852" cy="443711"/>
          </a:xfrm>
          <a:prstGeom prst="rect">
            <a:avLst/>
          </a:prstGeom>
        </p:spPr>
        <p:txBody>
          <a:bodyPr vert="horz" wrap="square" lIns="0" tIns="12700" rIns="0" bIns="0" rtlCol="0">
            <a:spAutoFit/>
          </a:bodyPr>
          <a:lstStyle/>
          <a:p>
            <a:pPr marL="12700">
              <a:lnSpc>
                <a:spcPct val="100000"/>
              </a:lnSpc>
              <a:spcBef>
                <a:spcPts val="100"/>
              </a:spcBef>
            </a:pPr>
            <a:r>
              <a:rPr lang="en-GB" sz="2800" spc="60" dirty="0" smtClean="0">
                <a:latin typeface="Muli" pitchFamily="2" charset="77"/>
              </a:rPr>
              <a:t>AAI.  Authorisation models</a:t>
            </a:r>
            <a:endParaRPr lang="en-GB" sz="2800" spc="125" dirty="0">
              <a:latin typeface="Muli" pitchFamily="2" charset="77"/>
            </a:endParaRPr>
          </a:p>
        </p:txBody>
      </p:sp>
      <p:sp>
        <p:nvSpPr>
          <p:cNvPr id="5" name="Segnaposto testo 15">
            <a:extLst>
              <a:ext uri="{FF2B5EF4-FFF2-40B4-BE49-F238E27FC236}">
                <a16:creationId xmlns:a16="http://schemas.microsoft.com/office/drawing/2014/main" id="{5A658AEC-DA69-884C-B224-AF4E7581DC47}"/>
              </a:ext>
            </a:extLst>
          </p:cNvPr>
          <p:cNvSpPr txBox="1">
            <a:spLocks/>
          </p:cNvSpPr>
          <p:nvPr>
            <p:custDataLst>
              <p:tags r:id="rId3"/>
            </p:custDataLst>
          </p:nvPr>
        </p:nvSpPr>
        <p:spPr>
          <a:xfrm>
            <a:off x="461087" y="1194561"/>
            <a:ext cx="10130713" cy="4555093"/>
          </a:xfrm>
          <a:prstGeom prst="rect">
            <a:avLst/>
          </a:prstGeom>
        </p:spPr>
        <p:txBody>
          <a:bodyPr/>
          <a:lstStyle>
            <a:lvl1pPr marL="0" eaLnBrk="1" hangingPunct="1">
              <a:defRPr>
                <a:latin typeface="Muli" pitchFamily="2" charset="77"/>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endParaRPr lang="it-IT" kern="0" dirty="0">
              <a:solidFill>
                <a:sysClr val="windowText" lastClr="000000"/>
              </a:solidFill>
            </a:endParaRPr>
          </a:p>
        </p:txBody>
      </p:sp>
      <p:pic>
        <p:nvPicPr>
          <p:cNvPr id="4" name="Image 3"/>
          <p:cNvPicPr>
            <a:picLocks noChangeAspect="1"/>
          </p:cNvPicPr>
          <p:nvPr>
            <p:custDataLst>
              <p:tags r:id="rId4"/>
            </p:custDataLst>
          </p:nvPr>
        </p:nvPicPr>
        <p:blipFill>
          <a:blip r:embed="rId6"/>
          <a:stretch>
            <a:fillRect/>
          </a:stretch>
        </p:blipFill>
        <p:spPr>
          <a:xfrm>
            <a:off x="4151784" y="2276872"/>
            <a:ext cx="7864522" cy="4456562"/>
          </a:xfrm>
          <a:prstGeom prst="rect">
            <a:avLst/>
          </a:prstGeom>
        </p:spPr>
      </p:pic>
    </p:spTree>
    <p:extLst>
      <p:ext uri="{BB962C8B-B14F-4D97-AF65-F5344CB8AC3E}">
        <p14:creationId xmlns:p14="http://schemas.microsoft.com/office/powerpoint/2010/main" val="41278096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custDataLst>
              <p:tags r:id="rId1"/>
            </p:custDataLst>
          </p:nvPr>
        </p:nvSpPr>
        <p:spPr>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F576E6A-F32A-4612-884C-86870357C6B4}" type="slidenum">
              <a:rPr kumimoji="0" lang="en-GB" sz="1200" b="0" i="0" u="none" strike="noStrike" kern="1200" cap="none" spc="0" normalizeH="0" baseline="0" noProof="0" smtClean="0">
                <a:ln>
                  <a:noFill/>
                </a:ln>
                <a:solidFill>
                  <a:prstClr val="white"/>
                </a:solidFill>
                <a:effectLst/>
                <a:uLnTx/>
                <a:uFillTx/>
                <a:latin typeface="Calibri"/>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16</a:t>
            </a:fld>
            <a:endParaRPr kumimoji="0" lang="en-GB" sz="1200" b="0" i="0" u="none" strike="noStrike" kern="1200" cap="none" spc="0" normalizeH="0" baseline="0" noProof="0" dirty="0">
              <a:ln>
                <a:noFill/>
              </a:ln>
              <a:solidFill>
                <a:prstClr val="white"/>
              </a:solidFill>
              <a:effectLst/>
              <a:uLnTx/>
              <a:uFillTx/>
              <a:latin typeface="Calibri"/>
              <a:ea typeface="+mn-ea"/>
              <a:cs typeface="+mn-cs"/>
            </a:endParaRPr>
          </a:p>
        </p:txBody>
      </p:sp>
      <p:sp>
        <p:nvSpPr>
          <p:cNvPr id="36" name="Title 2"/>
          <p:cNvSpPr txBox="1">
            <a:spLocks/>
          </p:cNvSpPr>
          <p:nvPr>
            <p:custDataLst>
              <p:tags r:id="rId2"/>
            </p:custDataLst>
          </p:nvPr>
        </p:nvSpPr>
        <p:spPr>
          <a:xfrm>
            <a:off x="496486" y="172728"/>
            <a:ext cx="10515600" cy="938624"/>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2400" b="1" i="0" u="none" kern="1200" baseline="0">
                <a:solidFill>
                  <a:srgbClr val="FFC000"/>
                </a:solidFill>
                <a:latin typeface="+mn-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2400" b="1" i="0" u="none" strike="noStrike" kern="1200" cap="none" spc="0" normalizeH="0" baseline="0" noProof="0" dirty="0" err="1">
                <a:ln>
                  <a:noFill/>
                </a:ln>
                <a:solidFill>
                  <a:srgbClr val="FFC000"/>
                </a:solidFill>
                <a:effectLst/>
                <a:uLnTx/>
                <a:uFillTx/>
                <a:latin typeface="Calibri"/>
                <a:ea typeface="+mj-ea"/>
                <a:cs typeface="+mj-cs"/>
              </a:rPr>
              <a:t>PaNOSC</a:t>
            </a:r>
            <a:r>
              <a:rPr kumimoji="0" lang="en-GB" sz="2400" b="1" i="0" u="none" strike="noStrike" kern="1200" cap="none" spc="0" normalizeH="0" baseline="0" noProof="0" dirty="0">
                <a:ln>
                  <a:noFill/>
                </a:ln>
                <a:solidFill>
                  <a:srgbClr val="FFC000"/>
                </a:solidFill>
                <a:effectLst/>
                <a:uLnTx/>
                <a:uFillTx/>
                <a:latin typeface="Calibri"/>
                <a:ea typeface="+mj-ea"/>
                <a:cs typeface="+mj-cs"/>
              </a:rPr>
              <a:t> AAI</a:t>
            </a:r>
          </a:p>
        </p:txBody>
      </p:sp>
      <p:sp>
        <p:nvSpPr>
          <p:cNvPr id="4" name="TextBox 3">
            <a:extLst>
              <a:ext uri="{FF2B5EF4-FFF2-40B4-BE49-F238E27FC236}">
                <a16:creationId xmlns:a16="http://schemas.microsoft.com/office/drawing/2014/main" id="{CF1AF02B-F56B-EC49-A800-5000748F8788}"/>
              </a:ext>
            </a:extLst>
          </p:cNvPr>
          <p:cNvSpPr txBox="1"/>
          <p:nvPr>
            <p:custDataLst>
              <p:tags r:id="rId3"/>
            </p:custDataLst>
          </p:nvPr>
        </p:nvSpPr>
        <p:spPr>
          <a:xfrm>
            <a:off x="81646" y="1431750"/>
            <a:ext cx="4816928" cy="4985980"/>
          </a:xfrm>
          <a:prstGeom prst="rect">
            <a:avLst/>
          </a:prstGeom>
          <a:noFill/>
          <a:ln>
            <a:solidFill>
              <a:srgbClr val="003F5F"/>
            </a:solid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dirty="0">
              <a:ln>
                <a:noFill/>
              </a:ln>
              <a:solidFill>
                <a:srgbClr val="ED1556"/>
              </a:solidFill>
              <a:effectLst/>
              <a:uLnTx/>
              <a:uFillTx/>
              <a:latin typeface="Calibri"/>
              <a:ea typeface="+mn-ea"/>
              <a:cs typeface="+mn-cs"/>
            </a:endParaRPr>
          </a:p>
          <a:p>
            <a:pPr marL="0" marR="0" lvl="0" indent="0" algn="ctr" defTabSz="914400" rtl="0" eaLnBrk="1" fontAlgn="base" latinLnBrk="0" hangingPunct="1">
              <a:lnSpc>
                <a:spcPct val="100000"/>
              </a:lnSpc>
              <a:spcBef>
                <a:spcPts val="0"/>
              </a:spcBef>
              <a:spcAft>
                <a:spcPts val="0"/>
              </a:spcAft>
              <a:buClrTx/>
              <a:buSzTx/>
              <a:buFontTx/>
              <a:buNone/>
              <a:tabLst/>
              <a:defRPr/>
            </a:pPr>
            <a:r>
              <a:rPr kumimoji="0" lang="en-GB" sz="2400" b="1" i="0" u="none" strike="noStrike" kern="1200" cap="none" spc="0" normalizeH="0" baseline="0" noProof="0" dirty="0">
                <a:ln>
                  <a:noFill/>
                </a:ln>
                <a:solidFill>
                  <a:srgbClr val="ED1556"/>
                </a:solidFill>
                <a:effectLst/>
                <a:uLnTx/>
                <a:uFillTx/>
                <a:latin typeface="Calibri"/>
                <a:ea typeface="+mn-ea"/>
                <a:cs typeface="+mn-cs"/>
              </a:rPr>
              <a:t>Membership Management services</a:t>
            </a: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endParaRPr kumimoji="0" lang="en-GB" sz="1800" b="0" i="0" u="none" strike="noStrike" kern="1200" cap="none" spc="0" normalizeH="0" baseline="0" noProof="0" dirty="0">
              <a:ln>
                <a:noFill/>
              </a:ln>
              <a:solidFill>
                <a:srgbClr val="003F5F"/>
              </a:solidFill>
              <a:effectLst/>
              <a:uLnTx/>
              <a:uFillTx/>
              <a:latin typeface="Calibri"/>
              <a:ea typeface="+mn-ea"/>
              <a:cs typeface="+mn-cs"/>
            </a:endParaRPr>
          </a:p>
          <a:p>
            <a:pPr marL="285750" marR="0" lvl="0" indent="-285750" algn="l" defTabSz="914400" rtl="0" eaLnBrk="1" fontAlgn="base" latinLnBrk="0" hangingPunct="1">
              <a:lnSpc>
                <a:spcPct val="100000"/>
              </a:lnSpc>
              <a:spcBef>
                <a:spcPts val="0"/>
              </a:spcBef>
              <a:spcAft>
                <a:spcPts val="120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003F5F"/>
                </a:solidFill>
                <a:effectLst/>
                <a:uLnTx/>
                <a:uFillTx/>
                <a:latin typeface="Calibri"/>
                <a:ea typeface="+mn-ea"/>
                <a:cs typeface="+mn-cs"/>
              </a:rPr>
              <a:t>VO specific </a:t>
            </a:r>
            <a:r>
              <a:rPr kumimoji="0" lang="en-GB" sz="2000" b="1" i="0" u="none" strike="noStrike" kern="1200" cap="none" spc="0" normalizeH="0" baseline="0" noProof="0" dirty="0">
                <a:ln>
                  <a:noFill/>
                </a:ln>
                <a:solidFill>
                  <a:srgbClr val="003F5F"/>
                </a:solidFill>
                <a:effectLst/>
                <a:uLnTx/>
                <a:uFillTx/>
                <a:latin typeface="Calibri"/>
                <a:ea typeface="+mn-ea"/>
                <a:cs typeface="+mn-cs"/>
              </a:rPr>
              <a:t>workflows for onboarding members</a:t>
            </a:r>
          </a:p>
          <a:p>
            <a:pPr marL="285750" marR="0" lvl="0" indent="-285750" algn="l" defTabSz="914400" rtl="0" eaLnBrk="1" fontAlgn="base" latinLnBrk="0" hangingPunct="1">
              <a:lnSpc>
                <a:spcPct val="100000"/>
              </a:lnSpc>
              <a:spcBef>
                <a:spcPts val="0"/>
              </a:spcBef>
              <a:spcAft>
                <a:spcPts val="120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003F5F"/>
                </a:solidFill>
                <a:effectLst/>
                <a:uLnTx/>
                <a:uFillTx/>
                <a:latin typeface="Calibri"/>
                <a:ea typeface="+mn-ea"/>
                <a:cs typeface="+mn-cs"/>
              </a:rPr>
              <a:t>Registry for </a:t>
            </a:r>
            <a:r>
              <a:rPr kumimoji="0" lang="en-GB" sz="2000" b="1" i="0" u="none" strike="noStrike" kern="1200" cap="none" spc="0" normalizeH="0" baseline="0" noProof="0" dirty="0">
                <a:ln>
                  <a:noFill/>
                </a:ln>
                <a:solidFill>
                  <a:srgbClr val="003F5F"/>
                </a:solidFill>
                <a:effectLst/>
                <a:uLnTx/>
                <a:uFillTx/>
                <a:latin typeface="Calibri"/>
                <a:ea typeface="+mn-ea"/>
                <a:cs typeface="+mn-cs"/>
              </a:rPr>
              <a:t>user persistent Identifiers</a:t>
            </a:r>
          </a:p>
          <a:p>
            <a:pPr marL="285750" marR="0" lvl="0" indent="-285750" algn="l" defTabSz="914400" rtl="0" eaLnBrk="1" fontAlgn="base" latinLnBrk="0" hangingPunct="1">
              <a:lnSpc>
                <a:spcPct val="100000"/>
              </a:lnSpc>
              <a:spcBef>
                <a:spcPts val="0"/>
              </a:spcBef>
              <a:spcAft>
                <a:spcPts val="120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003F5F"/>
                </a:solidFill>
                <a:effectLst/>
                <a:uLnTx/>
                <a:uFillTx/>
                <a:latin typeface="Calibri"/>
                <a:ea typeface="+mn-ea"/>
                <a:cs typeface="+mn-cs"/>
              </a:rPr>
              <a:t>Support for </a:t>
            </a:r>
            <a:r>
              <a:rPr kumimoji="0" lang="en-GB" sz="2000" b="1" i="0" u="none" strike="noStrike" kern="1200" cap="none" spc="0" normalizeH="0" baseline="0" noProof="0" dirty="0">
                <a:ln>
                  <a:noFill/>
                </a:ln>
                <a:solidFill>
                  <a:srgbClr val="003F5F"/>
                </a:solidFill>
                <a:effectLst/>
                <a:uLnTx/>
                <a:uFillTx/>
                <a:latin typeface="Calibri"/>
                <a:ea typeface="+mn-ea"/>
                <a:cs typeface="+mn-cs"/>
              </a:rPr>
              <a:t>R&amp;S attributes </a:t>
            </a:r>
            <a:r>
              <a:rPr kumimoji="0" lang="en-GB" sz="2000" b="0" i="0" u="none" strike="noStrike" kern="1200" cap="none" spc="0" normalizeH="0" baseline="0" noProof="0" dirty="0">
                <a:ln>
                  <a:noFill/>
                </a:ln>
                <a:solidFill>
                  <a:srgbClr val="003F5F"/>
                </a:solidFill>
                <a:effectLst/>
                <a:uLnTx/>
                <a:uFillTx/>
                <a:latin typeface="Calibri"/>
                <a:ea typeface="+mn-ea"/>
                <a:cs typeface="+mn-cs"/>
              </a:rPr>
              <a:t>to maximize interoperability</a:t>
            </a:r>
          </a:p>
          <a:p>
            <a:pPr marL="285750" marR="0" lvl="0" indent="-285750" algn="l" defTabSz="914400" rtl="0" eaLnBrk="1" fontAlgn="base" latinLnBrk="0" hangingPunct="1">
              <a:lnSpc>
                <a:spcPct val="100000"/>
              </a:lnSpc>
              <a:spcBef>
                <a:spcPts val="0"/>
              </a:spcBef>
              <a:spcAft>
                <a:spcPts val="120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003F5F"/>
                </a:solidFill>
                <a:effectLst/>
                <a:uLnTx/>
                <a:uFillTx/>
                <a:latin typeface="Calibri"/>
                <a:ea typeface="+mn-ea"/>
                <a:cs typeface="+mn-cs"/>
              </a:rPr>
              <a:t>Use of </a:t>
            </a:r>
            <a:r>
              <a:rPr kumimoji="0" lang="en-GB" sz="2000" b="1" i="0" u="none" strike="noStrike" kern="1200" cap="none" spc="0" normalizeH="0" baseline="0" noProof="0" dirty="0">
                <a:ln>
                  <a:noFill/>
                </a:ln>
                <a:solidFill>
                  <a:srgbClr val="003F5F"/>
                </a:solidFill>
                <a:effectLst/>
                <a:uLnTx/>
                <a:uFillTx/>
                <a:latin typeface="Calibri"/>
                <a:ea typeface="+mn-ea"/>
                <a:cs typeface="+mn-cs"/>
              </a:rPr>
              <a:t>eduPersonEntitlement</a:t>
            </a:r>
            <a:r>
              <a:rPr kumimoji="0" lang="en-GB" sz="2000" b="0" i="0" u="none" strike="noStrike" kern="1200" cap="none" spc="0" normalizeH="0" baseline="0" noProof="0" dirty="0">
                <a:ln>
                  <a:noFill/>
                </a:ln>
                <a:solidFill>
                  <a:srgbClr val="003F5F"/>
                </a:solidFill>
                <a:effectLst/>
                <a:uLnTx/>
                <a:uFillTx/>
                <a:latin typeface="Calibri"/>
                <a:ea typeface="+mn-ea"/>
                <a:cs typeface="+mn-cs"/>
              </a:rPr>
              <a:t>(s) to express groups, roles and Service Entitlements</a:t>
            </a:r>
          </a:p>
          <a:p>
            <a:pPr marL="285750" marR="0" lvl="0" indent="-285750" algn="l" defTabSz="914400" rtl="0" eaLnBrk="1" fontAlgn="base" latinLnBrk="0" hangingPunct="1">
              <a:lnSpc>
                <a:spcPct val="100000"/>
              </a:lnSpc>
              <a:spcBef>
                <a:spcPts val="0"/>
              </a:spcBef>
              <a:spcAft>
                <a:spcPts val="0"/>
              </a:spcAft>
              <a:buClrTx/>
              <a:buSzTx/>
              <a:buFont typeface="Arial" panose="020B0604020202020204" pitchFamily="34" charset="0"/>
              <a:buChar char="•"/>
              <a:tabLst/>
              <a:defRPr/>
            </a:pPr>
            <a:r>
              <a:rPr kumimoji="0" lang="en-GB" sz="2000" b="0" i="0" u="none" strike="noStrike" kern="1200" cap="none" spc="0" normalizeH="0" baseline="0" noProof="0" dirty="0">
                <a:ln>
                  <a:noFill/>
                </a:ln>
                <a:solidFill>
                  <a:srgbClr val="003F5F"/>
                </a:solidFill>
                <a:effectLst/>
                <a:uLnTx/>
                <a:uFillTx/>
                <a:latin typeface="Calibri"/>
                <a:ea typeface="+mn-ea"/>
                <a:cs typeface="+mn-cs"/>
              </a:rPr>
              <a:t>Choice between </a:t>
            </a:r>
            <a:r>
              <a:rPr kumimoji="0" lang="en-GB" sz="2000" b="1" i="0" u="none" strike="noStrike" kern="1200" cap="none" spc="0" normalizeH="0" baseline="0" noProof="0" dirty="0">
                <a:ln>
                  <a:noFill/>
                </a:ln>
                <a:solidFill>
                  <a:srgbClr val="003F5F"/>
                </a:solidFill>
                <a:effectLst/>
                <a:uLnTx/>
                <a:uFillTx/>
                <a:latin typeface="Calibri"/>
                <a:ea typeface="+mn-ea"/>
                <a:cs typeface="+mn-cs"/>
              </a:rPr>
              <a:t>COmanage, HEXAA and Perun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a:ea typeface="+mn-ea"/>
              <a:cs typeface="+mn-cs"/>
            </a:endParaRPr>
          </a:p>
        </p:txBody>
      </p:sp>
      <p:pic>
        <p:nvPicPr>
          <p:cNvPr id="8" name="Picture 7">
            <a:extLst>
              <a:ext uri="{FF2B5EF4-FFF2-40B4-BE49-F238E27FC236}">
                <a16:creationId xmlns:a16="http://schemas.microsoft.com/office/drawing/2014/main" id="{B5FEE7CB-20EC-3E45-8908-A018F93D6D26}"/>
              </a:ext>
            </a:extLst>
          </p:cNvPr>
          <p:cNvPicPr>
            <a:picLocks noChangeAspect="1"/>
          </p:cNvPicPr>
          <p:nvPr>
            <p:custDataLst>
              <p:tags r:id="rId4"/>
            </p:custDataLst>
          </p:nvPr>
        </p:nvPicPr>
        <p:blipFill>
          <a:blip r:embed="rId9" cstate="screen">
            <a:extLst>
              <a:ext uri="{28A0092B-C50C-407E-A947-70E740481C1C}">
                <a14:useLocalDpi xmlns:a14="http://schemas.microsoft.com/office/drawing/2010/main"/>
              </a:ext>
            </a:extLst>
          </a:blip>
          <a:stretch>
            <a:fillRect/>
          </a:stretch>
        </p:blipFill>
        <p:spPr>
          <a:xfrm>
            <a:off x="6454654" y="1353787"/>
            <a:ext cx="4253751" cy="5082639"/>
          </a:xfrm>
          <a:prstGeom prst="rect">
            <a:avLst/>
          </a:prstGeom>
          <a:effectLst/>
        </p:spPr>
      </p:pic>
      <p:sp>
        <p:nvSpPr>
          <p:cNvPr id="6" name="Oval 5">
            <a:extLst>
              <a:ext uri="{FF2B5EF4-FFF2-40B4-BE49-F238E27FC236}">
                <a16:creationId xmlns:a16="http://schemas.microsoft.com/office/drawing/2014/main" id="{63A26419-9CBA-D142-86D8-01BF651E95E9}"/>
              </a:ext>
            </a:extLst>
          </p:cNvPr>
          <p:cNvSpPr/>
          <p:nvPr>
            <p:custDataLst>
              <p:tags r:id="rId5"/>
            </p:custDataLst>
          </p:nvPr>
        </p:nvSpPr>
        <p:spPr>
          <a:xfrm>
            <a:off x="6454654" y="2518032"/>
            <a:ext cx="1046813" cy="1884635"/>
          </a:xfrm>
          <a:prstGeom prst="ellipse">
            <a:avLst/>
          </a:prstGeom>
          <a:noFill/>
          <a:ln w="57150">
            <a:solidFill>
              <a:srgbClr val="F83E5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0" name="Picture 2" descr="umbrellaID">
            <a:extLst>
              <a:ext uri="{FF2B5EF4-FFF2-40B4-BE49-F238E27FC236}">
                <a16:creationId xmlns:a16="http://schemas.microsoft.com/office/drawing/2014/main" id="{B52679B8-1B96-014A-8D30-79857521693B}"/>
              </a:ext>
            </a:extLst>
          </p:cNvPr>
          <p:cNvPicPr>
            <a:picLocks noChangeAspect="1" noChangeArrowheads="1"/>
          </p:cNvPicPr>
          <p:nvPr>
            <p:custDataLst>
              <p:tags r:id="rId6"/>
            </p:custDataLst>
          </p:nvPr>
        </p:nvPicPr>
        <p:blipFill>
          <a:blip r:embed="rId10">
            <a:extLst>
              <a:ext uri="{28A0092B-C50C-407E-A947-70E740481C1C}">
                <a14:useLocalDpi xmlns:a14="http://schemas.microsoft.com/office/drawing/2010/main"/>
              </a:ext>
            </a:extLst>
          </a:blip>
          <a:srcRect/>
          <a:stretch>
            <a:fillRect/>
          </a:stretch>
        </p:blipFill>
        <p:spPr bwMode="auto">
          <a:xfrm>
            <a:off x="4476711" y="0"/>
            <a:ext cx="3478908" cy="13489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317390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pied de page 2"/>
          <p:cNvSpPr>
            <a:spLocks noGrp="1"/>
          </p:cNvSpPr>
          <p:nvPr>
            <p:ph type="ftr" sz="quarter" idx="10"/>
            <p:custDataLst>
              <p:tags r:id="rId1"/>
            </p:custDataLst>
          </p:nvPr>
        </p:nvSpPr>
        <p:spPr/>
        <p:txBody>
          <a:bodyPr/>
          <a:lstStyle/>
          <a:p>
            <a:pPr fontAlgn="base">
              <a:spcBef>
                <a:spcPct val="0"/>
              </a:spcBef>
              <a:spcAft>
                <a:spcPct val="0"/>
              </a:spcAft>
              <a:defRPr/>
            </a:pPr>
            <a:endParaRPr lang="fr-FR" dirty="0"/>
          </a:p>
        </p:txBody>
      </p:sp>
      <p:sp>
        <p:nvSpPr>
          <p:cNvPr id="4" name="Espace réservé du numéro de diapositive 3"/>
          <p:cNvSpPr>
            <a:spLocks noGrp="1"/>
          </p:cNvSpPr>
          <p:nvPr>
            <p:ph type="sldNum" sz="quarter" idx="11"/>
            <p:custDataLst>
              <p:tags r:id="rId2"/>
            </p:custDataLst>
          </p:nvPr>
        </p:nvSpPr>
        <p:spPr/>
        <p:txBody>
          <a:bodyPr/>
          <a:lstStyle/>
          <a:p>
            <a:pPr>
              <a:defRPr/>
            </a:pPr>
            <a:endParaRPr lang="fr-FR" altLang="fr-FR" dirty="0"/>
          </a:p>
        </p:txBody>
      </p:sp>
      <p:sp>
        <p:nvSpPr>
          <p:cNvPr id="6" name="Footer Placeholder 5"/>
          <p:cNvSpPr txBox="1">
            <a:spLocks/>
          </p:cNvSpPr>
          <p:nvPr>
            <p:custDataLst>
              <p:tags r:id="rId3"/>
            </p:custDataLst>
          </p:nvPr>
        </p:nvSpPr>
        <p:spPr bwMode="gray">
          <a:xfrm>
            <a:off x="7997011" y="6280517"/>
            <a:ext cx="2726938" cy="495448"/>
          </a:xfrm>
          <a:prstGeom prst="rect">
            <a:avLst/>
          </a:prstGeom>
          <a:solidFill>
            <a:schemeClr val="bg1"/>
          </a:solidFill>
          <a:ln>
            <a:miter lim="800000"/>
            <a:headEnd/>
            <a:tailEnd/>
          </a:ln>
        </p:spPr>
        <p:txBody>
          <a:bodyPr vert="horz" wrap="square" lIns="0" tIns="0" rIns="0" bIns="0" numCol="1" rtlCol="0" anchor="b" anchorCtr="0" compatLnSpc="1">
            <a:prstTxWarp prst="textNoShape">
              <a:avLst/>
            </a:prstTxWarp>
            <a:noAutofit/>
          </a:bodyPr>
          <a:lstStyle>
            <a:defPPr>
              <a:defRPr lang="fr-FR"/>
            </a:defPPr>
            <a:lvl1pPr algn="l" rtl="0" eaLnBrk="1" fontAlgn="auto" hangingPunct="1">
              <a:spcBef>
                <a:spcPts val="0"/>
              </a:spcBef>
              <a:spcAft>
                <a:spcPts val="0"/>
              </a:spcAft>
              <a:defRPr sz="800" b="1" kern="1200" cap="none" baseline="0">
                <a:solidFill>
                  <a:schemeClr val="tx2"/>
                </a:solidFill>
                <a:latin typeface="+mn-lt"/>
                <a:ea typeface="+mn-ea"/>
                <a:cs typeface="+mn-cs"/>
              </a:defRPr>
            </a:lvl1pPr>
            <a:lvl2pPr marL="405216" algn="l" rtl="0" fontAlgn="base">
              <a:spcBef>
                <a:spcPct val="0"/>
              </a:spcBef>
              <a:spcAft>
                <a:spcPct val="0"/>
              </a:spcAft>
              <a:defRPr kern="1200">
                <a:solidFill>
                  <a:schemeClr val="tx1"/>
                </a:solidFill>
                <a:latin typeface="Arial" pitchFamily="34" charset="0"/>
                <a:ea typeface="+mn-ea"/>
                <a:cs typeface="Arial" pitchFamily="34" charset="0"/>
              </a:defRPr>
            </a:lvl2pPr>
            <a:lvl3pPr marL="810433" algn="l" rtl="0" fontAlgn="base">
              <a:spcBef>
                <a:spcPct val="0"/>
              </a:spcBef>
              <a:spcAft>
                <a:spcPct val="0"/>
              </a:spcAft>
              <a:defRPr kern="1200">
                <a:solidFill>
                  <a:schemeClr val="tx1"/>
                </a:solidFill>
                <a:latin typeface="Arial" pitchFamily="34" charset="0"/>
                <a:ea typeface="+mn-ea"/>
                <a:cs typeface="Arial" pitchFamily="34" charset="0"/>
              </a:defRPr>
            </a:lvl3pPr>
            <a:lvl4pPr marL="1215649" algn="l" rtl="0" fontAlgn="base">
              <a:spcBef>
                <a:spcPct val="0"/>
              </a:spcBef>
              <a:spcAft>
                <a:spcPct val="0"/>
              </a:spcAft>
              <a:defRPr kern="1200">
                <a:solidFill>
                  <a:schemeClr val="tx1"/>
                </a:solidFill>
                <a:latin typeface="Arial" pitchFamily="34" charset="0"/>
                <a:ea typeface="+mn-ea"/>
                <a:cs typeface="Arial" pitchFamily="34" charset="0"/>
              </a:defRPr>
            </a:lvl4pPr>
            <a:lvl5pPr marL="1620865" algn="l" rtl="0" fontAlgn="base">
              <a:spcBef>
                <a:spcPct val="0"/>
              </a:spcBef>
              <a:spcAft>
                <a:spcPct val="0"/>
              </a:spcAft>
              <a:defRPr kern="1200">
                <a:solidFill>
                  <a:schemeClr val="tx1"/>
                </a:solidFill>
                <a:latin typeface="Arial" pitchFamily="34" charset="0"/>
                <a:ea typeface="+mn-ea"/>
                <a:cs typeface="Arial" pitchFamily="34" charset="0"/>
              </a:defRPr>
            </a:lvl5pPr>
            <a:lvl6pPr marL="2026082" algn="l" defTabSz="810433" rtl="0" eaLnBrk="1" latinLnBrk="0" hangingPunct="1">
              <a:defRPr kern="1200">
                <a:solidFill>
                  <a:schemeClr val="tx1"/>
                </a:solidFill>
                <a:latin typeface="Arial" pitchFamily="34" charset="0"/>
                <a:ea typeface="+mn-ea"/>
                <a:cs typeface="Arial" pitchFamily="34" charset="0"/>
              </a:defRPr>
            </a:lvl6pPr>
            <a:lvl7pPr marL="2431298" algn="l" defTabSz="810433" rtl="0" eaLnBrk="1" latinLnBrk="0" hangingPunct="1">
              <a:defRPr kern="1200">
                <a:solidFill>
                  <a:schemeClr val="tx1"/>
                </a:solidFill>
                <a:latin typeface="Arial" pitchFamily="34" charset="0"/>
                <a:ea typeface="+mn-ea"/>
                <a:cs typeface="Arial" pitchFamily="34" charset="0"/>
              </a:defRPr>
            </a:lvl7pPr>
            <a:lvl8pPr marL="2836515" algn="l" defTabSz="810433" rtl="0" eaLnBrk="1" latinLnBrk="0" hangingPunct="1">
              <a:defRPr kern="1200">
                <a:solidFill>
                  <a:schemeClr val="tx1"/>
                </a:solidFill>
                <a:latin typeface="Arial" pitchFamily="34" charset="0"/>
                <a:ea typeface="+mn-ea"/>
                <a:cs typeface="Arial" pitchFamily="34" charset="0"/>
              </a:defRPr>
            </a:lvl8pPr>
            <a:lvl9pPr marL="3241731" algn="l" defTabSz="810433" rtl="0" eaLnBrk="1" latinLnBrk="0" hangingPunct="1">
              <a:defRPr kern="1200">
                <a:solidFill>
                  <a:schemeClr val="tx1"/>
                </a:solidFill>
                <a:latin typeface="Arial" pitchFamily="34" charset="0"/>
                <a:ea typeface="+mn-ea"/>
                <a:cs typeface="Arial" pitchFamily="34" charset="0"/>
              </a:defRPr>
            </a:lvl9pPr>
          </a:lstStyle>
          <a:p>
            <a:pPr fontAlgn="base">
              <a:spcBef>
                <a:spcPct val="0"/>
              </a:spcBef>
              <a:spcAft>
                <a:spcPct val="0"/>
              </a:spcAft>
              <a:defRPr/>
            </a:pPr>
            <a:r>
              <a:rPr lang="en-US" sz="840"/>
              <a:t>This project has received funding from the European Union's Horizon 2020 research and innovation programme under grant agreement No 823852</a:t>
            </a:r>
            <a:endParaRPr lang="fr-FR" sz="840" dirty="0"/>
          </a:p>
        </p:txBody>
      </p:sp>
      <p:pic>
        <p:nvPicPr>
          <p:cNvPr id="7" name="Picture 3"/>
          <p:cNvPicPr>
            <a:picLocks noChangeAspect="1"/>
          </p:cNvPicPr>
          <p:nvPr>
            <p:custDataLst>
              <p:tags r:id="rId4"/>
            </p:custDataLst>
          </p:nvPr>
        </p:nvPicPr>
        <p:blipFill>
          <a:blip r:embed="rId15">
            <a:extLst>
              <a:ext uri="{28A0092B-C50C-407E-A947-70E740481C1C}">
                <a14:useLocalDpi xmlns:a14="http://schemas.microsoft.com/office/drawing/2010/main"/>
              </a:ext>
            </a:extLst>
          </a:blip>
          <a:stretch>
            <a:fillRect/>
          </a:stretch>
        </p:blipFill>
        <p:spPr>
          <a:xfrm>
            <a:off x="10723950" y="6280517"/>
            <a:ext cx="743173" cy="495449"/>
          </a:xfrm>
          <a:prstGeom prst="rect">
            <a:avLst/>
          </a:prstGeom>
        </p:spPr>
      </p:pic>
      <p:pic>
        <p:nvPicPr>
          <p:cNvPr id="8" name="Image 7"/>
          <p:cNvPicPr>
            <a:picLocks noChangeAspect="1"/>
          </p:cNvPicPr>
          <p:nvPr>
            <p:custDataLst>
              <p:tags r:id="rId5"/>
            </p:custDataLst>
          </p:nvPr>
        </p:nvPicPr>
        <p:blipFill>
          <a:blip r:embed="rId16"/>
          <a:stretch>
            <a:fillRect/>
          </a:stretch>
        </p:blipFill>
        <p:spPr>
          <a:xfrm>
            <a:off x="1073472" y="825145"/>
            <a:ext cx="5061329" cy="5338969"/>
          </a:xfrm>
          <a:prstGeom prst="rect">
            <a:avLst/>
          </a:prstGeom>
        </p:spPr>
      </p:pic>
      <p:grpSp>
        <p:nvGrpSpPr>
          <p:cNvPr id="10" name="Groupe 9"/>
          <p:cNvGrpSpPr/>
          <p:nvPr>
            <p:custDataLst>
              <p:tags r:id="rId6"/>
            </p:custDataLst>
          </p:nvPr>
        </p:nvGrpSpPr>
        <p:grpSpPr>
          <a:xfrm>
            <a:off x="4281399" y="2564904"/>
            <a:ext cx="2234486" cy="950506"/>
            <a:chOff x="3131840" y="2209428"/>
            <a:chExt cx="1862072" cy="792088"/>
          </a:xfrm>
        </p:grpSpPr>
        <p:pic>
          <p:nvPicPr>
            <p:cNvPr id="9" name="Image 8"/>
            <p:cNvPicPr>
              <a:picLocks noChangeAspect="1"/>
            </p:cNvPicPr>
            <p:nvPr/>
          </p:nvPicPr>
          <p:blipFill>
            <a:blip r:embed="rId17" cstate="screen">
              <a:extLst>
                <a:ext uri="{28A0092B-C50C-407E-A947-70E740481C1C}">
                  <a14:useLocalDpi xmlns:a14="http://schemas.microsoft.com/office/drawing/2010/main"/>
                </a:ext>
              </a:extLst>
            </a:blip>
            <a:stretch>
              <a:fillRect/>
            </a:stretch>
          </p:blipFill>
          <p:spPr>
            <a:xfrm>
              <a:off x="3959585" y="2718580"/>
              <a:ext cx="1034327" cy="282936"/>
            </a:xfrm>
            <a:prstGeom prst="rect">
              <a:avLst/>
            </a:prstGeom>
          </p:spPr>
        </p:pic>
        <p:pic>
          <p:nvPicPr>
            <p:cNvPr id="5" name="Image 4"/>
            <p:cNvPicPr>
              <a:picLocks noChangeAspect="1"/>
            </p:cNvPicPr>
            <p:nvPr/>
          </p:nvPicPr>
          <p:blipFill>
            <a:blip r:embed="rId18"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3131840" y="2209428"/>
              <a:ext cx="1650876" cy="640136"/>
            </a:xfrm>
            <a:prstGeom prst="rect">
              <a:avLst/>
            </a:prstGeom>
          </p:spPr>
        </p:pic>
      </p:grpSp>
      <p:pic>
        <p:nvPicPr>
          <p:cNvPr id="12" name="Image 11"/>
          <p:cNvPicPr>
            <a:picLocks noChangeAspect="1"/>
          </p:cNvPicPr>
          <p:nvPr>
            <p:custDataLst>
              <p:tags r:id="rId7"/>
            </p:custDataLst>
          </p:nvPr>
        </p:nvPicPr>
        <p:blipFill>
          <a:blip r:embed="rId19">
            <a:clrChange>
              <a:clrFrom>
                <a:srgbClr val="FFFFFF"/>
              </a:clrFrom>
              <a:clrTo>
                <a:srgbClr val="FFFFFF">
                  <a:alpha val="0"/>
                </a:srgbClr>
              </a:clrTo>
            </a:clrChange>
          </a:blip>
          <a:stretch>
            <a:fillRect/>
          </a:stretch>
        </p:blipFill>
        <p:spPr>
          <a:xfrm>
            <a:off x="5923181" y="4206687"/>
            <a:ext cx="1468963" cy="401356"/>
          </a:xfrm>
          <a:prstGeom prst="rect">
            <a:avLst/>
          </a:prstGeom>
        </p:spPr>
      </p:pic>
      <p:sp>
        <p:nvSpPr>
          <p:cNvPr id="13" name="Organigramme : Disque magnétique 12"/>
          <p:cNvSpPr/>
          <p:nvPr>
            <p:custDataLst>
              <p:tags r:id="rId8"/>
            </p:custDataLst>
          </p:nvPr>
        </p:nvSpPr>
        <p:spPr>
          <a:xfrm>
            <a:off x="8429059" y="3346720"/>
            <a:ext cx="2334622" cy="1032786"/>
          </a:xfrm>
          <a:prstGeom prst="flowChartMagneticDisk">
            <a:avLst/>
          </a:prstGeom>
          <a:solidFill>
            <a:schemeClr val="bg1"/>
          </a:solidFill>
          <a:ln>
            <a:solidFill>
              <a:srgbClr val="13257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920" dirty="0">
                <a:ln w="0"/>
                <a:solidFill>
                  <a:schemeClr val="tx1"/>
                </a:solidFill>
                <a:effectLst>
                  <a:outerShdw blurRad="38100" dist="19050" dir="2700000" algn="tl" rotWithShape="0">
                    <a:schemeClr val="dk1">
                      <a:alpha val="40000"/>
                    </a:schemeClr>
                  </a:outerShdw>
                </a:effectLst>
              </a:rPr>
              <a:t>Data archives at RI</a:t>
            </a:r>
            <a:endParaRPr lang="fr-FR" sz="1920" dirty="0"/>
          </a:p>
        </p:txBody>
      </p:sp>
      <p:grpSp>
        <p:nvGrpSpPr>
          <p:cNvPr id="14" name="Groupe 13"/>
          <p:cNvGrpSpPr/>
          <p:nvPr>
            <p:custDataLst>
              <p:tags r:id="rId9"/>
            </p:custDataLst>
          </p:nvPr>
        </p:nvGrpSpPr>
        <p:grpSpPr>
          <a:xfrm>
            <a:off x="8611030" y="4944612"/>
            <a:ext cx="2234486" cy="950506"/>
            <a:chOff x="3131840" y="2209428"/>
            <a:chExt cx="1862072" cy="792088"/>
          </a:xfrm>
        </p:grpSpPr>
        <p:pic>
          <p:nvPicPr>
            <p:cNvPr id="15" name="Image 14"/>
            <p:cNvPicPr>
              <a:picLocks noChangeAspect="1"/>
            </p:cNvPicPr>
            <p:nvPr/>
          </p:nvPicPr>
          <p:blipFill>
            <a:blip r:embed="rId17" cstate="screen">
              <a:extLst>
                <a:ext uri="{28A0092B-C50C-407E-A947-70E740481C1C}">
                  <a14:useLocalDpi xmlns:a14="http://schemas.microsoft.com/office/drawing/2010/main"/>
                </a:ext>
              </a:extLst>
            </a:blip>
            <a:stretch>
              <a:fillRect/>
            </a:stretch>
          </p:blipFill>
          <p:spPr>
            <a:xfrm>
              <a:off x="3959585" y="2718580"/>
              <a:ext cx="1034327" cy="282936"/>
            </a:xfrm>
            <a:prstGeom prst="rect">
              <a:avLst/>
            </a:prstGeom>
          </p:spPr>
        </p:pic>
        <p:pic>
          <p:nvPicPr>
            <p:cNvPr id="16" name="Image 15"/>
            <p:cNvPicPr>
              <a:picLocks noChangeAspect="1"/>
            </p:cNvPicPr>
            <p:nvPr/>
          </p:nvPicPr>
          <p:blipFill>
            <a:blip r:embed="rId18"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3131840" y="2209428"/>
              <a:ext cx="1650876" cy="640136"/>
            </a:xfrm>
            <a:prstGeom prst="rect">
              <a:avLst/>
            </a:prstGeom>
          </p:spPr>
        </p:pic>
      </p:grpSp>
      <p:cxnSp>
        <p:nvCxnSpPr>
          <p:cNvPr id="18" name="Connecteur droit avec flèche 17"/>
          <p:cNvCxnSpPr/>
          <p:nvPr>
            <p:custDataLst>
              <p:tags r:id="rId10"/>
            </p:custDataLst>
          </p:nvPr>
        </p:nvCxnSpPr>
        <p:spPr>
          <a:xfrm>
            <a:off x="5895288" y="5555594"/>
            <a:ext cx="2715742" cy="0"/>
          </a:xfrm>
          <a:prstGeom prst="straightConnector1">
            <a:avLst/>
          </a:prstGeom>
          <a:ln>
            <a:solidFill>
              <a:schemeClr val="accent1">
                <a:shade val="95000"/>
                <a:satMod val="105000"/>
              </a:schemeClr>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Connecteur droit avec flèche 19"/>
          <p:cNvCxnSpPr>
            <a:stCxn id="13" idx="3"/>
            <a:endCxn id="16" idx="0"/>
          </p:cNvCxnSpPr>
          <p:nvPr>
            <p:custDataLst>
              <p:tags r:id="rId11"/>
            </p:custDataLst>
          </p:nvPr>
        </p:nvCxnSpPr>
        <p:spPr>
          <a:xfrm>
            <a:off x="9596371" y="4379506"/>
            <a:ext cx="5185" cy="565106"/>
          </a:xfrm>
          <a:prstGeom prst="straightConnector1">
            <a:avLst/>
          </a:prstGeom>
          <a:ln>
            <a:solidFill>
              <a:schemeClr val="accent1">
                <a:shade val="95000"/>
                <a:satMod val="105000"/>
              </a:schemeClr>
            </a:solidFill>
            <a:prstDash val="sys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ZoneTexte 22"/>
          <p:cNvSpPr txBox="1"/>
          <p:nvPr>
            <p:custDataLst>
              <p:tags r:id="rId12"/>
            </p:custDataLst>
          </p:nvPr>
        </p:nvSpPr>
        <p:spPr>
          <a:xfrm>
            <a:off x="6424613" y="1270793"/>
            <a:ext cx="4419480" cy="424732"/>
          </a:xfrm>
          <a:prstGeom prst="rect">
            <a:avLst/>
          </a:prstGeom>
          <a:noFill/>
        </p:spPr>
        <p:txBody>
          <a:bodyPr wrap="none" rtlCol="0">
            <a:spAutoFit/>
          </a:bodyPr>
          <a:lstStyle/>
          <a:p>
            <a:r>
              <a:rPr lang="fr-FR" sz="2160" dirty="0" err="1"/>
              <a:t>Work</a:t>
            </a:r>
            <a:r>
              <a:rPr lang="fr-FR" sz="2160" dirty="0"/>
              <a:t> in </a:t>
            </a:r>
            <a:r>
              <a:rPr lang="fr-FR" sz="2160" dirty="0" err="1"/>
              <a:t>progress</a:t>
            </a:r>
            <a:r>
              <a:rPr lang="fr-FR" sz="2160" dirty="0"/>
              <a:t> </a:t>
            </a:r>
            <a:r>
              <a:rPr lang="fr-FR" sz="2160" dirty="0" err="1"/>
              <a:t>with</a:t>
            </a:r>
            <a:r>
              <a:rPr lang="fr-FR" sz="2160" dirty="0"/>
              <a:t> EGI and </a:t>
            </a:r>
            <a:r>
              <a:rPr lang="fr-FR" sz="2160" dirty="0" smtClean="0"/>
              <a:t>GÉANT</a:t>
            </a:r>
            <a:endParaRPr lang="fr-FR" sz="2160" dirty="0"/>
          </a:p>
        </p:txBody>
      </p:sp>
      <p:sp>
        <p:nvSpPr>
          <p:cNvPr id="19" name="object 3"/>
          <p:cNvSpPr txBox="1">
            <a:spLocks/>
          </p:cNvSpPr>
          <p:nvPr>
            <p:custDataLst>
              <p:tags r:id="rId13"/>
            </p:custDataLst>
          </p:nvPr>
        </p:nvSpPr>
        <p:spPr>
          <a:xfrm>
            <a:off x="407368" y="353306"/>
            <a:ext cx="8819852" cy="443711"/>
          </a:xfrm>
          <a:prstGeom prst="rect">
            <a:avLst/>
          </a:prstGeom>
        </p:spPr>
        <p:txBody>
          <a:bodyPr vert="horz" wrap="square" lIns="0" tIns="12700" rIns="0" bIns="0" rtlCol="0">
            <a:spAutoFit/>
          </a:bodyPr>
          <a:lstStyle>
            <a:lvl1pPr eaLnBrk="1" hangingPunct="1">
              <a:defRPr sz="2400" b="1" i="0" cap="none" baseline="0">
                <a:solidFill>
                  <a:srgbClr val="4C4D4F"/>
                </a:solidFill>
                <a:latin typeface="Arial"/>
                <a:ea typeface="+mj-ea"/>
                <a:cs typeface="Arial"/>
              </a:defRPr>
            </a:lvl1pPr>
          </a:lstStyle>
          <a:p>
            <a:pPr marL="12700">
              <a:spcBef>
                <a:spcPts val="100"/>
              </a:spcBef>
            </a:pPr>
            <a:r>
              <a:rPr lang="en-GB" sz="2800" kern="0" spc="60" dirty="0" smtClean="0">
                <a:latin typeface="Muli" pitchFamily="2" charset="77"/>
              </a:rPr>
              <a:t>AAI. </a:t>
            </a:r>
            <a:r>
              <a:rPr lang="en-GB" sz="2800" kern="0" spc="60" dirty="0" smtClean="0"/>
              <a:t>EOSC interoperability</a:t>
            </a:r>
            <a:endParaRPr lang="en-GB" sz="2800" kern="0" spc="125" dirty="0">
              <a:latin typeface="Muli" pitchFamily="2" charset="77"/>
            </a:endParaRPr>
          </a:p>
        </p:txBody>
      </p:sp>
    </p:spTree>
    <p:extLst>
      <p:ext uri="{BB962C8B-B14F-4D97-AF65-F5344CB8AC3E}">
        <p14:creationId xmlns:p14="http://schemas.microsoft.com/office/powerpoint/2010/main" val="2384148521"/>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custDataLst>
              <p:tags r:id="rId1"/>
            </p:custDataLst>
          </p:nvPr>
        </p:nvSpPr>
        <p:spPr/>
        <p:txBody>
          <a:bodyPr/>
          <a:lstStyle/>
          <a:p>
            <a:r>
              <a:rPr lang="en-GB" dirty="0" smtClean="0"/>
              <a:t>Current challenges </a:t>
            </a:r>
            <a:endParaRPr lang="en-GB" dirty="0"/>
          </a:p>
        </p:txBody>
      </p:sp>
      <p:pic>
        <p:nvPicPr>
          <p:cNvPr id="3" name="Image 2"/>
          <p:cNvPicPr>
            <a:picLocks noChangeAspect="1"/>
          </p:cNvPicPr>
          <p:nvPr>
            <p:custDataLst>
              <p:tags r:id="rId2"/>
            </p:custDataLst>
          </p:nvPr>
        </p:nvPicPr>
        <p:blipFill>
          <a:blip r:embed="rId5">
            <a:extLst>
              <a:ext uri="{28A0092B-C50C-407E-A947-70E740481C1C}">
                <a14:useLocalDpi xmlns:a14="http://schemas.microsoft.com/office/drawing/2010/main" val="0"/>
              </a:ext>
            </a:extLst>
          </a:blip>
          <a:stretch>
            <a:fillRect/>
          </a:stretch>
        </p:blipFill>
        <p:spPr>
          <a:xfrm>
            <a:off x="4223792" y="-7836"/>
            <a:ext cx="5837757" cy="6858000"/>
          </a:xfrm>
          <a:prstGeom prst="rect">
            <a:avLst/>
          </a:prstGeom>
        </p:spPr>
      </p:pic>
      <p:sp>
        <p:nvSpPr>
          <p:cNvPr id="4" name="ZoneTexte 3"/>
          <p:cNvSpPr txBox="1"/>
          <p:nvPr>
            <p:custDataLst>
              <p:tags r:id="rId3"/>
            </p:custDataLst>
          </p:nvPr>
        </p:nvSpPr>
        <p:spPr>
          <a:xfrm>
            <a:off x="407368" y="1196752"/>
            <a:ext cx="3600400" cy="4893647"/>
          </a:xfrm>
          <a:prstGeom prst="rect">
            <a:avLst/>
          </a:prstGeom>
          <a:noFill/>
        </p:spPr>
        <p:txBody>
          <a:bodyPr wrap="square" rtlCol="0">
            <a:spAutoFit/>
          </a:bodyPr>
          <a:lstStyle/>
          <a:p>
            <a:pPr marL="285750" indent="-285750">
              <a:buFont typeface="Arial" panose="020B0604020202020204" pitchFamily="34" charset="0"/>
              <a:buChar char="•"/>
            </a:pPr>
            <a:r>
              <a:rPr lang="en-GB" sz="2400" dirty="0" smtClean="0"/>
              <a:t>Pilots are running</a:t>
            </a:r>
          </a:p>
          <a:p>
            <a:pPr marL="285750" indent="-285750">
              <a:buFont typeface="Arial" panose="020B0604020202020204" pitchFamily="34" charset="0"/>
              <a:buChar char="•"/>
            </a:pPr>
            <a:r>
              <a:rPr lang="en-GB" sz="2400" dirty="0" smtClean="0"/>
              <a:t>Deployments are </a:t>
            </a:r>
            <a:r>
              <a:rPr lang="en-GB" sz="2400" dirty="0" smtClean="0"/>
              <a:t>coming</a:t>
            </a:r>
          </a:p>
          <a:p>
            <a:pPr marL="285750" indent="-285750">
              <a:buFont typeface="Arial" panose="020B0604020202020204" pitchFamily="34" charset="0"/>
              <a:buChar char="•"/>
            </a:pPr>
            <a:r>
              <a:rPr lang="en-GB" sz="2400" dirty="0" smtClean="0"/>
              <a:t>New activities are starting (EOSC Catalogue, Software catalogue)</a:t>
            </a:r>
            <a:endParaRPr lang="en-GB" sz="2400" dirty="0" smtClean="0"/>
          </a:p>
          <a:p>
            <a:pPr marL="285750" indent="-285750">
              <a:buFont typeface="Arial" panose="020B0604020202020204" pitchFamily="34" charset="0"/>
              <a:buChar char="•"/>
            </a:pPr>
            <a:r>
              <a:rPr lang="en-GB" sz="2400" dirty="0" smtClean="0"/>
              <a:t>Decisions have to be understood or even better made together.</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smtClean="0"/>
              <a:t>Urgent need for </a:t>
            </a:r>
            <a:r>
              <a:rPr lang="en-GB" sz="2400" dirty="0" smtClean="0"/>
              <a:t>an increased </a:t>
            </a:r>
            <a:r>
              <a:rPr lang="en-GB" sz="2400" dirty="0" smtClean="0"/>
              <a:t>RI participation </a:t>
            </a:r>
            <a:r>
              <a:rPr lang="en-GB" sz="2400" dirty="0" smtClean="0"/>
              <a:t>(at </a:t>
            </a:r>
            <a:r>
              <a:rPr lang="en-GB" sz="2400" dirty="0" smtClean="0"/>
              <a:t>least </a:t>
            </a:r>
            <a:r>
              <a:rPr lang="en-GB" sz="2400" dirty="0"/>
              <a:t>in fortnightly </a:t>
            </a:r>
            <a:r>
              <a:rPr lang="en-GB" sz="2400" dirty="0" err="1" smtClean="0"/>
              <a:t>telcos</a:t>
            </a:r>
            <a:r>
              <a:rPr lang="en-GB" sz="2400" dirty="0" smtClean="0"/>
              <a:t>).</a:t>
            </a:r>
            <a:endParaRPr lang="en-GB" sz="2400" dirty="0"/>
          </a:p>
        </p:txBody>
      </p:sp>
      <p:sp>
        <p:nvSpPr>
          <p:cNvPr id="5" name="ZoneTexte 4"/>
          <p:cNvSpPr txBox="1"/>
          <p:nvPr/>
        </p:nvSpPr>
        <p:spPr>
          <a:xfrm rot="20207648">
            <a:off x="8153206" y="944398"/>
            <a:ext cx="3083992" cy="830997"/>
          </a:xfrm>
          <a:prstGeom prst="rect">
            <a:avLst/>
          </a:prstGeom>
          <a:noFill/>
          <a:ln>
            <a:solidFill>
              <a:srgbClr val="FF0000"/>
            </a:solidFill>
          </a:ln>
        </p:spPr>
        <p:txBody>
          <a:bodyPr wrap="square" rtlCol="0">
            <a:spAutoFit/>
          </a:bodyPr>
          <a:lstStyle/>
          <a:p>
            <a:r>
              <a:rPr lang="en-GB" sz="2400" dirty="0" smtClean="0">
                <a:solidFill>
                  <a:srgbClr val="FF0000"/>
                </a:solidFill>
              </a:rPr>
              <a:t>Position continuously opened since 1 year.</a:t>
            </a:r>
            <a:endParaRPr lang="en-GB" sz="2400" dirty="0">
              <a:solidFill>
                <a:srgbClr val="FF0000"/>
              </a:solidFill>
            </a:endParaRPr>
          </a:p>
        </p:txBody>
      </p:sp>
    </p:spTree>
    <p:extLst>
      <p:ext uri="{BB962C8B-B14F-4D97-AF65-F5344CB8AC3E}">
        <p14:creationId xmlns:p14="http://schemas.microsoft.com/office/powerpoint/2010/main" val="1916737626"/>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sz="quarter" idx="18"/>
          </p:nvPr>
        </p:nvSpPr>
        <p:spPr>
          <a:xfrm>
            <a:off x="7197484" y="205838"/>
            <a:ext cx="4885208" cy="731412"/>
          </a:xfrm>
        </p:spPr>
        <p:txBody>
          <a:bodyPr/>
          <a:lstStyle/>
          <a:p>
            <a:r>
              <a:rPr lang="en-GB" dirty="0" smtClean="0"/>
              <a:t>We are not alone</a:t>
            </a:r>
            <a:endParaRPr lang="en-GB" dirty="0"/>
          </a:p>
        </p:txBody>
      </p:sp>
      <p:sp>
        <p:nvSpPr>
          <p:cNvPr id="11" name="Espace réservé du texte 10"/>
          <p:cNvSpPr>
            <a:spLocks noGrp="1"/>
          </p:cNvSpPr>
          <p:nvPr>
            <p:ph type="body" sz="quarter" idx="20"/>
          </p:nvPr>
        </p:nvSpPr>
        <p:spPr>
          <a:xfrm>
            <a:off x="213587" y="974942"/>
            <a:ext cx="11627564" cy="413705"/>
          </a:xfrm>
        </p:spPr>
        <p:txBody>
          <a:bodyPr/>
          <a:lstStyle/>
          <a:p>
            <a:r>
              <a:rPr lang="en-GB" dirty="0" smtClean="0"/>
              <a:t>Snapshots of unique X-Ray &amp; Neutron scattering users, over 18 months (2013 – 2014).</a:t>
            </a:r>
            <a:endParaRPr lang="en-GB" dirty="0"/>
          </a:p>
        </p:txBody>
      </p:sp>
      <p:pic>
        <p:nvPicPr>
          <p:cNvPr id="5" name="Image 4" descr="Capture d’écran"/>
          <p:cNvPicPr>
            <a:picLocks noChangeAspect="1"/>
          </p:cNvPicPr>
          <p:nvPr/>
        </p:nvPicPr>
        <p:blipFill rotWithShape="1">
          <a:blip r:embed="rId2">
            <a:extLst>
              <a:ext uri="{28A0092B-C50C-407E-A947-70E740481C1C}">
                <a14:useLocalDpi xmlns:a14="http://schemas.microsoft.com/office/drawing/2010/main" val="0"/>
              </a:ext>
            </a:extLst>
          </a:blip>
          <a:srcRect t="6623"/>
          <a:stretch/>
        </p:blipFill>
        <p:spPr>
          <a:xfrm>
            <a:off x="313404" y="1547123"/>
            <a:ext cx="11527747" cy="4504792"/>
          </a:xfrm>
          <a:prstGeom prst="rect">
            <a:avLst/>
          </a:prstGeom>
        </p:spPr>
      </p:pic>
      <p:pic>
        <p:nvPicPr>
          <p:cNvPr id="9" name="Image 8" descr="Capture d’écra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752" y="243529"/>
            <a:ext cx="6920011" cy="702128"/>
          </a:xfrm>
          <a:prstGeom prst="rect">
            <a:avLst/>
          </a:prstGeom>
        </p:spPr>
      </p:pic>
    </p:spTree>
    <p:extLst>
      <p:ext uri="{BB962C8B-B14F-4D97-AF65-F5344CB8AC3E}">
        <p14:creationId xmlns:p14="http://schemas.microsoft.com/office/powerpoint/2010/main" val="15098777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bject 14"/>
          <p:cNvSpPr/>
          <p:nvPr>
            <p:custDataLst>
              <p:tags r:id="rId1"/>
            </p:custDataLst>
          </p:nvPr>
        </p:nvSpPr>
        <p:spPr>
          <a:xfrm>
            <a:off x="457200" y="1181112"/>
            <a:ext cx="11278870" cy="4562475"/>
          </a:xfrm>
          <a:custGeom>
            <a:avLst/>
            <a:gdLst/>
            <a:ahLst/>
            <a:cxnLst/>
            <a:rect l="l" t="t" r="r" b="b"/>
            <a:pathLst>
              <a:path w="11278870" h="4562475">
                <a:moveTo>
                  <a:pt x="0" y="4562068"/>
                </a:moveTo>
                <a:lnTo>
                  <a:pt x="11278793" y="4562068"/>
                </a:lnTo>
                <a:lnTo>
                  <a:pt x="11278793" y="0"/>
                </a:lnTo>
                <a:lnTo>
                  <a:pt x="0" y="0"/>
                </a:lnTo>
                <a:lnTo>
                  <a:pt x="0" y="4562068"/>
                </a:lnTo>
                <a:close/>
              </a:path>
            </a:pathLst>
          </a:custGeom>
          <a:solidFill>
            <a:srgbClr val="EAEAEB"/>
          </a:solidFill>
        </p:spPr>
        <p:txBody>
          <a:bodyPr wrap="square" lIns="0" tIns="0" rIns="0" bIns="0" rtlCol="0"/>
          <a:lstStyle/>
          <a:p>
            <a:endParaRPr sz="1600">
              <a:latin typeface="Muli" pitchFamily="2" charset="77"/>
            </a:endParaRPr>
          </a:p>
        </p:txBody>
      </p:sp>
      <p:sp>
        <p:nvSpPr>
          <p:cNvPr id="15" name="object 15"/>
          <p:cNvSpPr txBox="1">
            <a:spLocks noGrp="1"/>
          </p:cNvSpPr>
          <p:nvPr>
            <p:ph type="title"/>
            <p:custDataLst>
              <p:tags r:id="rId2"/>
            </p:custDataLst>
          </p:nvPr>
        </p:nvSpPr>
        <p:spPr>
          <a:xfrm>
            <a:off x="461087" y="527964"/>
            <a:ext cx="7310043" cy="446276"/>
          </a:xfrm>
          <a:prstGeom prst="rect">
            <a:avLst/>
          </a:prstGeom>
        </p:spPr>
        <p:txBody>
          <a:bodyPr vert="horz" wrap="square" lIns="0" tIns="12700" rIns="0" bIns="0" rtlCol="0">
            <a:spAutoFit/>
          </a:bodyPr>
          <a:lstStyle/>
          <a:p>
            <a:pPr marL="12700">
              <a:lnSpc>
                <a:spcPct val="100000"/>
              </a:lnSpc>
              <a:spcBef>
                <a:spcPts val="100"/>
              </a:spcBef>
            </a:pPr>
            <a:r>
              <a:rPr lang="fr-FR" sz="2800" spc="60" dirty="0" smtClean="0">
                <a:latin typeface="Muli" pitchFamily="2" charset="77"/>
              </a:rPr>
              <a:t>The menu</a:t>
            </a:r>
            <a:endParaRPr sz="2800" spc="125" dirty="0">
              <a:latin typeface="Muli" pitchFamily="2" charset="77"/>
            </a:endParaRPr>
          </a:p>
        </p:txBody>
      </p:sp>
      <p:sp>
        <p:nvSpPr>
          <p:cNvPr id="16" name="Segnaposto testo 15">
            <a:extLst>
              <a:ext uri="{FF2B5EF4-FFF2-40B4-BE49-F238E27FC236}">
                <a16:creationId xmlns:a16="http://schemas.microsoft.com/office/drawing/2014/main" id="{5A658AEC-DA69-884C-B224-AF4E7581DC47}"/>
              </a:ext>
            </a:extLst>
          </p:cNvPr>
          <p:cNvSpPr>
            <a:spLocks noGrp="1"/>
          </p:cNvSpPr>
          <p:nvPr>
            <p:ph type="body" idx="1"/>
            <p:custDataLst>
              <p:tags r:id="rId3"/>
            </p:custDataLst>
          </p:nvPr>
        </p:nvSpPr>
        <p:spPr>
          <a:xfrm>
            <a:off x="461087" y="1194561"/>
            <a:ext cx="10130713" cy="5663089"/>
          </a:xfrm>
        </p:spPr>
        <p:txBody>
          <a:bodyPr/>
          <a:lstStyle/>
          <a:p>
            <a:r>
              <a:rPr lang="it-IT" dirty="0"/>
              <a:t>6.1 Management of the Interaction with the </a:t>
            </a:r>
            <a:r>
              <a:rPr lang="it-IT" dirty="0" smtClean="0"/>
              <a:t>EOSC </a:t>
            </a:r>
            <a:r>
              <a:rPr lang="it-IT" dirty="0"/>
              <a:t>Stakeholders. </a:t>
            </a:r>
            <a:endParaRPr lang="it-IT" dirty="0" smtClean="0"/>
          </a:p>
          <a:p>
            <a:r>
              <a:rPr lang="it-IT" dirty="0" smtClean="0">
                <a:sym typeface="Wingdings" panose="05000000000000000000" pitchFamily="2" charset="2"/>
              </a:rPr>
              <a:t>-&gt; </a:t>
            </a:r>
            <a:r>
              <a:rPr lang="it-IT" dirty="0" smtClean="0"/>
              <a:t>Participation </a:t>
            </a:r>
            <a:r>
              <a:rPr lang="it-IT" dirty="0"/>
              <a:t>in </a:t>
            </a:r>
            <a:r>
              <a:rPr lang="it-IT" dirty="0" smtClean="0"/>
              <a:t>EB WG on Architecture </a:t>
            </a:r>
            <a:r>
              <a:rPr lang="it-IT" dirty="0"/>
              <a:t>(Jean-François)</a:t>
            </a:r>
            <a:r>
              <a:rPr lang="it-IT" dirty="0" smtClean="0"/>
              <a:t/>
            </a:r>
            <a:br>
              <a:rPr lang="it-IT" dirty="0" smtClean="0"/>
            </a:br>
            <a:r>
              <a:rPr lang="it-IT" dirty="0" smtClean="0"/>
              <a:t>-&gt; EnhanceEOSC (INFRAEOSC-06) (Jean-François)</a:t>
            </a:r>
            <a:endParaRPr lang="it-IT" dirty="0"/>
          </a:p>
          <a:p>
            <a:r>
              <a:rPr lang="it-IT" dirty="0" smtClean="0"/>
              <a:t>-&gt; EOSCHub </a:t>
            </a:r>
            <a:r>
              <a:rPr lang="it-IT" dirty="0"/>
              <a:t>strategic </a:t>
            </a:r>
            <a:r>
              <a:rPr lang="it-IT" dirty="0" smtClean="0"/>
              <a:t>boards (Andy).</a:t>
            </a:r>
            <a:endParaRPr lang="it-IT" dirty="0"/>
          </a:p>
          <a:p>
            <a:endParaRPr lang="it-IT" dirty="0"/>
          </a:p>
          <a:p>
            <a:r>
              <a:rPr lang="it-IT" dirty="0"/>
              <a:t>6.2 </a:t>
            </a:r>
            <a:r>
              <a:rPr lang="it-IT" dirty="0" smtClean="0"/>
              <a:t>EOSC </a:t>
            </a:r>
            <a:r>
              <a:rPr lang="it-IT" dirty="0"/>
              <a:t>Service Catalogue. </a:t>
            </a:r>
            <a:endParaRPr lang="it-IT" dirty="0" smtClean="0"/>
          </a:p>
          <a:p>
            <a:r>
              <a:rPr lang="it-IT" dirty="0" smtClean="0"/>
              <a:t>-&gt; FiTSM </a:t>
            </a:r>
            <a:r>
              <a:rPr lang="it-IT" dirty="0"/>
              <a:t>Trainings </a:t>
            </a:r>
          </a:p>
          <a:p>
            <a:r>
              <a:rPr lang="it-IT" dirty="0" smtClean="0"/>
              <a:t>-&gt; Identify </a:t>
            </a:r>
            <a:r>
              <a:rPr lang="it-IT" dirty="0"/>
              <a:t>the first service (pilot</a:t>
            </a:r>
            <a:r>
              <a:rPr lang="it-IT" dirty="0" smtClean="0"/>
              <a:t>)</a:t>
            </a:r>
          </a:p>
          <a:p>
            <a:r>
              <a:rPr lang="it-IT" dirty="0" smtClean="0"/>
              <a:t>-&gt; </a:t>
            </a:r>
            <a:r>
              <a:rPr lang="it-IT" dirty="0" smtClean="0"/>
              <a:t>Does the current EOSC </a:t>
            </a:r>
            <a:r>
              <a:rPr lang="it-IT" dirty="0" smtClean="0"/>
              <a:t>catalogue model </a:t>
            </a:r>
            <a:r>
              <a:rPr lang="it-IT" dirty="0" smtClean="0"/>
              <a:t>fits our needs? </a:t>
            </a:r>
          </a:p>
          <a:p>
            <a:r>
              <a:rPr lang="it-IT" dirty="0" smtClean="0"/>
              <a:t>-&gt; Do we have a vision of our need?</a:t>
            </a:r>
            <a:endParaRPr lang="it-IT" dirty="0" smtClean="0"/>
          </a:p>
          <a:p>
            <a:r>
              <a:rPr lang="it-IT" dirty="0"/>
              <a:t>	</a:t>
            </a:r>
            <a:r>
              <a:rPr lang="it-IT" dirty="0" smtClean="0"/>
              <a:t>(Dec </a:t>
            </a:r>
            <a:r>
              <a:rPr lang="it-IT" dirty="0" smtClean="0"/>
              <a:t>start of EOSCEnhance project).</a:t>
            </a:r>
            <a:endParaRPr lang="it-IT" dirty="0"/>
          </a:p>
          <a:p>
            <a:endParaRPr lang="it-IT" dirty="0"/>
          </a:p>
          <a:p>
            <a:r>
              <a:rPr lang="it-IT" sz="3200" dirty="0">
                <a:solidFill>
                  <a:schemeClr val="accent2"/>
                </a:solidFill>
              </a:rPr>
              <a:t>6.3 Data availability for the </a:t>
            </a:r>
            <a:r>
              <a:rPr lang="it-IT" sz="3200" dirty="0" smtClean="0">
                <a:solidFill>
                  <a:schemeClr val="accent2"/>
                </a:solidFill>
              </a:rPr>
              <a:t>services</a:t>
            </a:r>
          </a:p>
          <a:p>
            <a:r>
              <a:rPr lang="it-IT" dirty="0" smtClean="0"/>
              <a:t>-&gt; Next slides</a:t>
            </a:r>
          </a:p>
          <a:p>
            <a:endParaRPr lang="it-IT"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bject 14"/>
          <p:cNvSpPr/>
          <p:nvPr>
            <p:custDataLst>
              <p:tags r:id="rId1"/>
            </p:custDataLst>
          </p:nvPr>
        </p:nvSpPr>
        <p:spPr>
          <a:xfrm>
            <a:off x="457200" y="1181112"/>
            <a:ext cx="11278870" cy="4562475"/>
          </a:xfrm>
          <a:custGeom>
            <a:avLst/>
            <a:gdLst/>
            <a:ahLst/>
            <a:cxnLst/>
            <a:rect l="l" t="t" r="r" b="b"/>
            <a:pathLst>
              <a:path w="11278870" h="4562475">
                <a:moveTo>
                  <a:pt x="0" y="4562068"/>
                </a:moveTo>
                <a:lnTo>
                  <a:pt x="11278793" y="4562068"/>
                </a:lnTo>
                <a:lnTo>
                  <a:pt x="11278793" y="0"/>
                </a:lnTo>
                <a:lnTo>
                  <a:pt x="0" y="0"/>
                </a:lnTo>
                <a:lnTo>
                  <a:pt x="0" y="4562068"/>
                </a:lnTo>
                <a:close/>
              </a:path>
            </a:pathLst>
          </a:custGeom>
          <a:solidFill>
            <a:srgbClr val="EAEAEB"/>
          </a:solidFill>
        </p:spPr>
        <p:txBody>
          <a:bodyPr wrap="square" lIns="0" tIns="0" rIns="0" bIns="0" rtlCol="0"/>
          <a:lstStyle/>
          <a:p>
            <a:endParaRPr sz="1600">
              <a:latin typeface="Muli" pitchFamily="2" charset="77"/>
            </a:endParaRPr>
          </a:p>
        </p:txBody>
      </p:sp>
      <p:sp>
        <p:nvSpPr>
          <p:cNvPr id="15" name="object 15"/>
          <p:cNvSpPr txBox="1">
            <a:spLocks noGrp="1"/>
          </p:cNvSpPr>
          <p:nvPr>
            <p:ph type="title"/>
            <p:custDataLst>
              <p:tags r:id="rId2"/>
            </p:custDataLst>
          </p:nvPr>
        </p:nvSpPr>
        <p:spPr>
          <a:xfrm>
            <a:off x="461087" y="527964"/>
            <a:ext cx="7310043" cy="446276"/>
          </a:xfrm>
          <a:prstGeom prst="rect">
            <a:avLst/>
          </a:prstGeom>
        </p:spPr>
        <p:txBody>
          <a:bodyPr vert="horz" wrap="square" lIns="0" tIns="12700" rIns="0" bIns="0" rtlCol="0">
            <a:spAutoFit/>
          </a:bodyPr>
          <a:lstStyle/>
          <a:p>
            <a:pPr marL="12700">
              <a:lnSpc>
                <a:spcPct val="100000"/>
              </a:lnSpc>
              <a:spcBef>
                <a:spcPts val="100"/>
              </a:spcBef>
            </a:pPr>
            <a:r>
              <a:rPr lang="fr-FR" sz="2800" spc="60" dirty="0" smtClean="0">
                <a:latin typeface="Muli" pitchFamily="2" charset="77"/>
              </a:rPr>
              <a:t>The menu</a:t>
            </a:r>
            <a:endParaRPr sz="2800" spc="125" dirty="0">
              <a:latin typeface="Muli" pitchFamily="2" charset="77"/>
            </a:endParaRPr>
          </a:p>
        </p:txBody>
      </p:sp>
      <p:sp>
        <p:nvSpPr>
          <p:cNvPr id="16" name="Segnaposto testo 15">
            <a:extLst>
              <a:ext uri="{FF2B5EF4-FFF2-40B4-BE49-F238E27FC236}">
                <a16:creationId xmlns:a16="http://schemas.microsoft.com/office/drawing/2014/main" id="{5A658AEC-DA69-884C-B224-AF4E7581DC47}"/>
              </a:ext>
            </a:extLst>
          </p:cNvPr>
          <p:cNvSpPr>
            <a:spLocks noGrp="1"/>
          </p:cNvSpPr>
          <p:nvPr>
            <p:ph type="body" idx="1"/>
            <p:custDataLst>
              <p:tags r:id="rId3"/>
            </p:custDataLst>
          </p:nvPr>
        </p:nvSpPr>
        <p:spPr>
          <a:xfrm>
            <a:off x="461087" y="1194561"/>
            <a:ext cx="10130713" cy="4924425"/>
          </a:xfrm>
        </p:spPr>
        <p:txBody>
          <a:bodyPr/>
          <a:lstStyle/>
          <a:p>
            <a:r>
              <a:rPr lang="en-GB" sz="3200" dirty="0" smtClean="0">
                <a:solidFill>
                  <a:schemeClr val="accent2"/>
                </a:solidFill>
              </a:rPr>
              <a:t>6.4 </a:t>
            </a:r>
            <a:r>
              <a:rPr lang="en-GB" sz="3200" dirty="0">
                <a:solidFill>
                  <a:schemeClr val="accent2"/>
                </a:solidFill>
              </a:rPr>
              <a:t>AAI.</a:t>
            </a:r>
            <a:r>
              <a:rPr lang="en-GB" dirty="0"/>
              <a:t> </a:t>
            </a:r>
            <a:endParaRPr lang="en-GB" dirty="0" smtClean="0"/>
          </a:p>
          <a:p>
            <a:r>
              <a:rPr lang="en-GB" dirty="0" smtClean="0"/>
              <a:t>-&gt; Next slides</a:t>
            </a:r>
          </a:p>
          <a:p>
            <a:endParaRPr lang="en-GB" dirty="0"/>
          </a:p>
          <a:p>
            <a:r>
              <a:rPr lang="en-GB" dirty="0"/>
              <a:t>6.5 Services Support (M12-M48</a:t>
            </a:r>
            <a:r>
              <a:rPr lang="en-GB" dirty="0" smtClean="0"/>
              <a:t>).</a:t>
            </a:r>
          </a:p>
          <a:p>
            <a:r>
              <a:rPr lang="en-GB" dirty="0" smtClean="0"/>
              <a:t>-&gt; How do we want to organise the support</a:t>
            </a:r>
            <a:br>
              <a:rPr lang="en-GB" dirty="0" smtClean="0"/>
            </a:br>
            <a:r>
              <a:rPr lang="en-GB" dirty="0" smtClean="0"/>
              <a:t>    of the federated services</a:t>
            </a:r>
            <a:r>
              <a:rPr lang="en-GB" dirty="0" smtClean="0"/>
              <a:t> </a:t>
            </a:r>
            <a:endParaRPr lang="en-GB" dirty="0" smtClean="0"/>
          </a:p>
          <a:p>
            <a:endParaRPr lang="en-GB" dirty="0"/>
          </a:p>
          <a:p>
            <a:r>
              <a:rPr lang="en-GB" dirty="0"/>
              <a:t>6.6 </a:t>
            </a:r>
            <a:r>
              <a:rPr lang="en-GB" dirty="0" err="1"/>
              <a:t>PaN</a:t>
            </a:r>
            <a:r>
              <a:rPr lang="en-GB" dirty="0"/>
              <a:t> Software catalogue ( </a:t>
            </a:r>
            <a:r>
              <a:rPr lang="en-GB" dirty="0" smtClean="0"/>
              <a:t>M12-M36)</a:t>
            </a:r>
          </a:p>
          <a:p>
            <a:r>
              <a:rPr lang="en-GB" i="1" dirty="0" smtClean="0"/>
              <a:t>-&gt; Ignite </a:t>
            </a:r>
            <a:r>
              <a:rPr lang="en-GB" i="1" dirty="0"/>
              <a:t>discussion on new </a:t>
            </a:r>
            <a:r>
              <a:rPr lang="en-GB" i="1" dirty="0" smtClean="0"/>
              <a:t>functionalities</a:t>
            </a:r>
          </a:p>
          <a:p>
            <a:r>
              <a:rPr lang="en-GB" i="1" dirty="0"/>
              <a:t>-&gt; </a:t>
            </a:r>
            <a:r>
              <a:rPr lang="en-GB" i="1" dirty="0">
                <a:hlinkClick r:id="rId6"/>
              </a:rPr>
              <a:t>https://</a:t>
            </a:r>
            <a:r>
              <a:rPr lang="en-GB" i="1" dirty="0" smtClean="0">
                <a:hlinkClick r:id="rId6"/>
              </a:rPr>
              <a:t>software.pan-data.eu</a:t>
            </a:r>
            <a:r>
              <a:rPr lang="en-GB" i="1" dirty="0" smtClean="0">
                <a:hlinkClick r:id="rId6"/>
              </a:rPr>
              <a:t>/</a:t>
            </a:r>
            <a:r>
              <a:rPr lang="en-GB" i="1" dirty="0"/>
              <a:t/>
            </a:r>
            <a:br>
              <a:rPr lang="en-GB" i="1" dirty="0"/>
            </a:br>
            <a:endParaRPr lang="en-GB" i="1" dirty="0"/>
          </a:p>
          <a:p>
            <a:r>
              <a:rPr lang="en-GB" i="1" dirty="0"/>
              <a:t>6.7 </a:t>
            </a:r>
            <a:r>
              <a:rPr lang="en-GB" dirty="0"/>
              <a:t>Data archiving pilot (M12-M48). </a:t>
            </a:r>
            <a:endParaRPr lang="it-IT" dirty="0"/>
          </a:p>
          <a:p>
            <a:endParaRPr lang="it-IT" dirty="0"/>
          </a:p>
        </p:txBody>
      </p:sp>
      <p:pic>
        <p:nvPicPr>
          <p:cNvPr id="3" name="Image 2" descr="Capture d’écran"/>
          <p:cNvPicPr>
            <a:picLocks noChangeAspect="1"/>
          </p:cNvPicPr>
          <p:nvPr>
            <p:custDataLst>
              <p:tags r:id="rId4"/>
            </p:custDataLst>
          </p:nvPr>
        </p:nvPicPr>
        <p:blipFill>
          <a:blip r:embed="rId7">
            <a:extLst>
              <a:ext uri="{28A0092B-C50C-407E-A947-70E740481C1C}">
                <a14:useLocalDpi xmlns:a14="http://schemas.microsoft.com/office/drawing/2010/main"/>
              </a:ext>
            </a:extLst>
          </a:blip>
          <a:stretch>
            <a:fillRect/>
          </a:stretch>
        </p:blipFill>
        <p:spPr>
          <a:xfrm>
            <a:off x="7248128" y="0"/>
            <a:ext cx="4865952" cy="6858000"/>
          </a:xfrm>
          <a:prstGeom prst="rect">
            <a:avLst/>
          </a:prstGeom>
        </p:spPr>
      </p:pic>
    </p:spTree>
    <p:extLst>
      <p:ext uri="{BB962C8B-B14F-4D97-AF65-F5344CB8AC3E}">
        <p14:creationId xmlns:p14="http://schemas.microsoft.com/office/powerpoint/2010/main" val="238434258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custDataLst>
              <p:tags r:id="rId1"/>
            </p:custDataLst>
          </p:nvPr>
        </p:nvSpPr>
        <p:spPr>
          <a:xfrm>
            <a:off x="457200" y="1219212"/>
            <a:ext cx="11278870" cy="4524375"/>
          </a:xfrm>
          <a:custGeom>
            <a:avLst/>
            <a:gdLst/>
            <a:ahLst/>
            <a:cxnLst/>
            <a:rect l="l" t="t" r="r" b="b"/>
            <a:pathLst>
              <a:path w="11278870" h="4524375">
                <a:moveTo>
                  <a:pt x="0" y="4523968"/>
                </a:moveTo>
                <a:lnTo>
                  <a:pt x="11278793" y="4523968"/>
                </a:lnTo>
                <a:lnTo>
                  <a:pt x="11278793" y="0"/>
                </a:lnTo>
                <a:lnTo>
                  <a:pt x="0" y="0"/>
                </a:lnTo>
                <a:lnTo>
                  <a:pt x="0" y="4523968"/>
                </a:lnTo>
                <a:close/>
              </a:path>
            </a:pathLst>
          </a:custGeom>
          <a:solidFill>
            <a:srgbClr val="EAEAEB"/>
          </a:solidFill>
        </p:spPr>
        <p:txBody>
          <a:bodyPr wrap="square" lIns="0" tIns="0" rIns="0" bIns="0" rtlCol="0"/>
          <a:lstStyle/>
          <a:p>
            <a:r>
              <a:rPr lang="en-GB" sz="3200" b="1" dirty="0" smtClean="0">
                <a:latin typeface="Muli" pitchFamily="2" charset="77"/>
              </a:rPr>
              <a:t>3 use cases :</a:t>
            </a:r>
          </a:p>
          <a:p>
            <a:pPr marL="457200" indent="-457200">
              <a:buFont typeface="Arial" panose="020B0604020202020204" pitchFamily="34" charset="0"/>
              <a:buChar char="•"/>
            </a:pPr>
            <a:r>
              <a:rPr lang="en-GB" sz="2800" b="1" dirty="0" smtClean="0">
                <a:latin typeface="Muli" pitchFamily="2" charset="77"/>
              </a:rPr>
              <a:t>Facility users want to transfer the data to their home PC/Lab</a:t>
            </a:r>
          </a:p>
          <a:p>
            <a:pPr marL="914400" lvl="1" indent="-457200">
              <a:buFont typeface="Arial" panose="020B0604020202020204" pitchFamily="34" charset="0"/>
              <a:buChar char="•"/>
            </a:pPr>
            <a:r>
              <a:rPr lang="en-GB" sz="2800" b="1" dirty="0" smtClean="0">
                <a:latin typeface="Muli" pitchFamily="2" charset="77"/>
              </a:rPr>
              <a:t>Potential solutions: Globus Online, … (ELI)</a:t>
            </a:r>
          </a:p>
          <a:p>
            <a:pPr marL="457200" indent="-457200">
              <a:buFont typeface="Arial" panose="020B0604020202020204" pitchFamily="34" charset="0"/>
              <a:buChar char="•"/>
            </a:pPr>
            <a:r>
              <a:rPr lang="en-GB" sz="2800" b="1" dirty="0" smtClean="0">
                <a:latin typeface="Muli" pitchFamily="2" charset="77"/>
              </a:rPr>
              <a:t>Archiving uses case: How to transfer data from a production RI to external cold storage (STFC and ILL)</a:t>
            </a:r>
          </a:p>
          <a:p>
            <a:pPr marL="914400" lvl="1" indent="-457200">
              <a:buFont typeface="Arial" panose="020B0604020202020204" pitchFamily="34" charset="0"/>
              <a:buChar char="•"/>
            </a:pPr>
            <a:r>
              <a:rPr lang="en-GB" sz="2800" b="1" dirty="0" err="1" smtClean="0">
                <a:latin typeface="Muli" pitchFamily="2" charset="77"/>
              </a:rPr>
              <a:t>GridFTP</a:t>
            </a:r>
            <a:r>
              <a:rPr lang="en-GB" sz="2800" b="1" dirty="0" smtClean="0">
                <a:latin typeface="Muli" pitchFamily="2" charset="77"/>
              </a:rPr>
              <a:t>, …</a:t>
            </a:r>
          </a:p>
          <a:p>
            <a:pPr marL="457200" indent="-457200">
              <a:buFont typeface="Arial" panose="020B0604020202020204" pitchFamily="34" charset="0"/>
              <a:buChar char="•"/>
            </a:pPr>
            <a:r>
              <a:rPr lang="en-GB" sz="2800" b="1" dirty="0" smtClean="0">
                <a:latin typeface="Muli" pitchFamily="2" charset="77"/>
              </a:rPr>
              <a:t>Transfer of data to Analysis Services</a:t>
            </a:r>
          </a:p>
          <a:p>
            <a:pPr marL="914400" lvl="1" indent="-457200">
              <a:buFont typeface="Arial" panose="020B0604020202020204" pitchFamily="34" charset="0"/>
              <a:buChar char="•"/>
            </a:pPr>
            <a:r>
              <a:rPr lang="en-GB" sz="2800" b="1" dirty="0" smtClean="0">
                <a:latin typeface="Muli" pitchFamily="2" charset="77"/>
              </a:rPr>
              <a:t>Scenario: a user wants to perform analysis using an analysis service provided by another organisation than the RI (</a:t>
            </a:r>
            <a:r>
              <a:rPr lang="en-GB" sz="2800" b="1" dirty="0" err="1" smtClean="0">
                <a:latin typeface="Muli" pitchFamily="2" charset="77"/>
              </a:rPr>
              <a:t>i.e</a:t>
            </a:r>
            <a:r>
              <a:rPr lang="en-GB" sz="2800" b="1" dirty="0" smtClean="0">
                <a:latin typeface="Muli" pitchFamily="2" charset="77"/>
              </a:rPr>
              <a:t>: EGI </a:t>
            </a:r>
            <a:r>
              <a:rPr lang="en-GB" sz="2800" b="1" dirty="0" err="1" smtClean="0">
                <a:latin typeface="Muli" pitchFamily="2" charset="77"/>
              </a:rPr>
              <a:t>Jupyter</a:t>
            </a:r>
            <a:r>
              <a:rPr lang="en-GB" sz="2800" b="1" dirty="0" smtClean="0">
                <a:latin typeface="Muli" pitchFamily="2" charset="77"/>
              </a:rPr>
              <a:t> notebook) </a:t>
            </a:r>
          </a:p>
          <a:p>
            <a:endParaRPr lang="en-GB" sz="2800" b="1" dirty="0">
              <a:latin typeface="Muli" pitchFamily="2" charset="77"/>
            </a:endParaRPr>
          </a:p>
        </p:txBody>
      </p:sp>
      <p:sp>
        <p:nvSpPr>
          <p:cNvPr id="3" name="object 3"/>
          <p:cNvSpPr txBox="1">
            <a:spLocks noGrp="1"/>
          </p:cNvSpPr>
          <p:nvPr>
            <p:ph type="title"/>
            <p:custDataLst>
              <p:tags r:id="rId2"/>
            </p:custDataLst>
          </p:nvPr>
        </p:nvSpPr>
        <p:spPr>
          <a:xfrm>
            <a:off x="444500" y="527964"/>
            <a:ext cx="8819852" cy="443711"/>
          </a:xfrm>
          <a:prstGeom prst="rect">
            <a:avLst/>
          </a:prstGeom>
        </p:spPr>
        <p:txBody>
          <a:bodyPr vert="horz" wrap="square" lIns="0" tIns="12700" rIns="0" bIns="0" rtlCol="0">
            <a:spAutoFit/>
          </a:bodyPr>
          <a:lstStyle/>
          <a:p>
            <a:pPr marL="12700">
              <a:lnSpc>
                <a:spcPct val="100000"/>
              </a:lnSpc>
              <a:spcBef>
                <a:spcPts val="100"/>
              </a:spcBef>
            </a:pPr>
            <a:r>
              <a:rPr lang="en-GB" sz="2800" spc="60" dirty="0" smtClean="0">
                <a:latin typeface="Muli" pitchFamily="2" charset="77"/>
              </a:rPr>
              <a:t>Data availability for services – Data transfer</a:t>
            </a:r>
            <a:endParaRPr lang="en-GB" sz="2800" spc="125" dirty="0">
              <a:latin typeface="Muli" pitchFamily="2" charset="77"/>
            </a:endParaRPr>
          </a:p>
        </p:txBody>
      </p:sp>
      <p:sp>
        <p:nvSpPr>
          <p:cNvPr id="5" name="Segnaposto testo 15">
            <a:extLst>
              <a:ext uri="{FF2B5EF4-FFF2-40B4-BE49-F238E27FC236}">
                <a16:creationId xmlns:a16="http://schemas.microsoft.com/office/drawing/2014/main" id="{5A658AEC-DA69-884C-B224-AF4E7581DC47}"/>
              </a:ext>
            </a:extLst>
          </p:cNvPr>
          <p:cNvSpPr txBox="1">
            <a:spLocks/>
          </p:cNvSpPr>
          <p:nvPr>
            <p:custDataLst>
              <p:tags r:id="rId3"/>
            </p:custDataLst>
          </p:nvPr>
        </p:nvSpPr>
        <p:spPr>
          <a:xfrm>
            <a:off x="461087" y="1194561"/>
            <a:ext cx="10130713" cy="4555093"/>
          </a:xfrm>
          <a:prstGeom prst="rect">
            <a:avLst/>
          </a:prstGeom>
        </p:spPr>
        <p:txBody>
          <a:bodyPr/>
          <a:lstStyle>
            <a:lvl1pPr marL="0" eaLnBrk="1" hangingPunct="1">
              <a:defRPr>
                <a:latin typeface="Muli" pitchFamily="2" charset="77"/>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endParaRPr lang="it-IT" kern="0" dirty="0">
              <a:solidFill>
                <a:sysClr val="windowText" lastClr="000000"/>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custDataLst>
              <p:tags r:id="rId1"/>
            </p:custDataLst>
          </p:nvPr>
        </p:nvSpPr>
        <p:spPr>
          <a:xfrm>
            <a:off x="457200" y="1219212"/>
            <a:ext cx="11278870" cy="4524375"/>
          </a:xfrm>
          <a:custGeom>
            <a:avLst/>
            <a:gdLst/>
            <a:ahLst/>
            <a:cxnLst/>
            <a:rect l="l" t="t" r="r" b="b"/>
            <a:pathLst>
              <a:path w="11278870" h="4524375">
                <a:moveTo>
                  <a:pt x="0" y="4523968"/>
                </a:moveTo>
                <a:lnTo>
                  <a:pt x="11278793" y="4523968"/>
                </a:lnTo>
                <a:lnTo>
                  <a:pt x="11278793" y="0"/>
                </a:lnTo>
                <a:lnTo>
                  <a:pt x="0" y="0"/>
                </a:lnTo>
                <a:lnTo>
                  <a:pt x="0" y="4523968"/>
                </a:lnTo>
                <a:close/>
              </a:path>
            </a:pathLst>
          </a:custGeom>
          <a:solidFill>
            <a:srgbClr val="EAEAEB"/>
          </a:solidFill>
        </p:spPr>
        <p:txBody>
          <a:bodyPr wrap="square" lIns="0" tIns="0" rIns="0" bIns="0" rtlCol="0"/>
          <a:lstStyle/>
          <a:p>
            <a:pPr marL="457200" indent="-457200">
              <a:buFont typeface="Arial" panose="020B0604020202020204" pitchFamily="34" charset="0"/>
              <a:buChar char="•"/>
            </a:pPr>
            <a:r>
              <a:rPr lang="en-GB" sz="2800" b="1" dirty="0" smtClean="0">
                <a:latin typeface="Muli" pitchFamily="2" charset="77"/>
              </a:rPr>
              <a:t>Transfer of data to Analysis Services</a:t>
            </a:r>
            <a:endParaRPr lang="en-GB" sz="2800" b="1" dirty="0">
              <a:latin typeface="Muli" pitchFamily="2" charset="77"/>
            </a:endParaRPr>
          </a:p>
          <a:p>
            <a:pPr marL="914400" lvl="1" indent="-457200">
              <a:buFont typeface="Arial" panose="020B0604020202020204" pitchFamily="34" charset="0"/>
              <a:buChar char="•"/>
            </a:pPr>
            <a:r>
              <a:rPr lang="en-GB" sz="2800" b="1" dirty="0" err="1" smtClean="0">
                <a:latin typeface="Muli" pitchFamily="2" charset="77"/>
              </a:rPr>
              <a:t>OneData</a:t>
            </a:r>
            <a:r>
              <a:rPr lang="en-GB" sz="2800" b="1" dirty="0" smtClean="0">
                <a:latin typeface="Muli" pitchFamily="2" charset="77"/>
              </a:rPr>
              <a:t> (CERIC as RI, EGI/</a:t>
            </a:r>
            <a:r>
              <a:rPr lang="en-GB" sz="2800" b="1" dirty="0" err="1" smtClean="0">
                <a:latin typeface="Muli" pitchFamily="2" charset="77"/>
              </a:rPr>
              <a:t>Cesnet</a:t>
            </a:r>
            <a:r>
              <a:rPr lang="en-GB" sz="2800" b="1" dirty="0" smtClean="0">
                <a:latin typeface="Muli" pitchFamily="2" charset="77"/>
              </a:rPr>
              <a:t> hosting the services)</a:t>
            </a:r>
          </a:p>
          <a:p>
            <a:pPr marL="1371600" lvl="2" indent="-457200">
              <a:buFont typeface="Arial" panose="020B0604020202020204" pitchFamily="34" charset="0"/>
              <a:buChar char="•"/>
            </a:pPr>
            <a:r>
              <a:rPr lang="en-GB" sz="2800" b="1" dirty="0" smtClean="0">
                <a:latin typeface="Muli" pitchFamily="2" charset="77"/>
              </a:rPr>
              <a:t>Aggregate data from different sources</a:t>
            </a:r>
          </a:p>
          <a:p>
            <a:pPr marL="1371600" lvl="2" indent="-457200">
              <a:buFont typeface="Arial" panose="020B0604020202020204" pitchFamily="34" charset="0"/>
              <a:buChar char="•"/>
            </a:pPr>
            <a:r>
              <a:rPr lang="en-GB" sz="2800" b="1" dirty="0" smtClean="0">
                <a:latin typeface="Muli" pitchFamily="2" charset="77"/>
              </a:rPr>
              <a:t>Local cache</a:t>
            </a:r>
          </a:p>
          <a:p>
            <a:pPr marL="1371600" lvl="2" indent="-457200">
              <a:buFont typeface="Arial" panose="020B0604020202020204" pitchFamily="34" charset="0"/>
              <a:buChar char="•"/>
            </a:pPr>
            <a:r>
              <a:rPr lang="en-GB" sz="2800" b="1" dirty="0" smtClean="0">
                <a:latin typeface="Muli" pitchFamily="2" charset="77"/>
              </a:rPr>
              <a:t>AAI and ID translation</a:t>
            </a:r>
          </a:p>
          <a:p>
            <a:pPr marL="1371600" lvl="2" indent="-457200">
              <a:buFont typeface="Arial" panose="020B0604020202020204" pitchFamily="34" charset="0"/>
              <a:buChar char="•"/>
            </a:pPr>
            <a:r>
              <a:rPr lang="en-GB" sz="2800" b="1" dirty="0" smtClean="0">
                <a:latin typeface="Muli" pitchFamily="2" charset="77"/>
              </a:rPr>
              <a:t>REST APIs</a:t>
            </a:r>
          </a:p>
          <a:p>
            <a:pPr marL="1371600" lvl="2" indent="-457200">
              <a:buFont typeface="Arial" panose="020B0604020202020204" pitchFamily="34" charset="0"/>
              <a:buChar char="•"/>
            </a:pPr>
            <a:r>
              <a:rPr lang="en-GB" sz="2800" b="1" dirty="0" smtClean="0">
                <a:latin typeface="Muli" pitchFamily="2" charset="77"/>
              </a:rPr>
              <a:t>…</a:t>
            </a:r>
          </a:p>
        </p:txBody>
      </p:sp>
      <p:sp>
        <p:nvSpPr>
          <p:cNvPr id="3" name="object 3"/>
          <p:cNvSpPr txBox="1">
            <a:spLocks noGrp="1"/>
          </p:cNvSpPr>
          <p:nvPr>
            <p:ph type="title"/>
            <p:custDataLst>
              <p:tags r:id="rId2"/>
            </p:custDataLst>
          </p:nvPr>
        </p:nvSpPr>
        <p:spPr>
          <a:xfrm>
            <a:off x="444500" y="527964"/>
            <a:ext cx="8819852" cy="443711"/>
          </a:xfrm>
          <a:prstGeom prst="rect">
            <a:avLst/>
          </a:prstGeom>
        </p:spPr>
        <p:txBody>
          <a:bodyPr vert="horz" wrap="square" lIns="0" tIns="12700" rIns="0" bIns="0" rtlCol="0">
            <a:spAutoFit/>
          </a:bodyPr>
          <a:lstStyle/>
          <a:p>
            <a:pPr marL="12700">
              <a:lnSpc>
                <a:spcPct val="100000"/>
              </a:lnSpc>
              <a:spcBef>
                <a:spcPts val="100"/>
              </a:spcBef>
            </a:pPr>
            <a:r>
              <a:rPr lang="en-GB" sz="2800" spc="60" dirty="0" smtClean="0">
                <a:latin typeface="Muli" pitchFamily="2" charset="77"/>
              </a:rPr>
              <a:t>Data availability for services – Data transfer</a:t>
            </a:r>
            <a:endParaRPr lang="en-GB" sz="2800" spc="125" dirty="0">
              <a:latin typeface="Muli" pitchFamily="2" charset="77"/>
            </a:endParaRPr>
          </a:p>
        </p:txBody>
      </p:sp>
      <p:sp>
        <p:nvSpPr>
          <p:cNvPr id="5" name="Segnaposto testo 15">
            <a:extLst>
              <a:ext uri="{FF2B5EF4-FFF2-40B4-BE49-F238E27FC236}">
                <a16:creationId xmlns:a16="http://schemas.microsoft.com/office/drawing/2014/main" id="{5A658AEC-DA69-884C-B224-AF4E7581DC47}"/>
              </a:ext>
            </a:extLst>
          </p:cNvPr>
          <p:cNvSpPr txBox="1">
            <a:spLocks/>
          </p:cNvSpPr>
          <p:nvPr>
            <p:custDataLst>
              <p:tags r:id="rId3"/>
            </p:custDataLst>
          </p:nvPr>
        </p:nvSpPr>
        <p:spPr>
          <a:xfrm>
            <a:off x="461087" y="1194561"/>
            <a:ext cx="10130713" cy="4555093"/>
          </a:xfrm>
          <a:prstGeom prst="rect">
            <a:avLst/>
          </a:prstGeom>
        </p:spPr>
        <p:txBody>
          <a:bodyPr/>
          <a:lstStyle>
            <a:lvl1pPr marL="0" eaLnBrk="1" hangingPunct="1">
              <a:defRPr>
                <a:latin typeface="Muli" pitchFamily="2" charset="77"/>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endParaRPr lang="it-IT" kern="0" dirty="0">
              <a:solidFill>
                <a:sysClr val="windowText" lastClr="000000"/>
              </a:solidFill>
            </a:endParaRPr>
          </a:p>
        </p:txBody>
      </p:sp>
      <p:pic>
        <p:nvPicPr>
          <p:cNvPr id="4" name="Image 3"/>
          <p:cNvPicPr>
            <a:picLocks noChangeAspect="1"/>
          </p:cNvPicPr>
          <p:nvPr>
            <p:custDataLst>
              <p:tags r:id="rId4"/>
            </p:custDataLst>
          </p:nvPr>
        </p:nvPicPr>
        <p:blipFill>
          <a:blip r:embed="rId6" cstate="screen">
            <a:extLst>
              <a:ext uri="{28A0092B-C50C-407E-A947-70E740481C1C}">
                <a14:useLocalDpi xmlns:a14="http://schemas.microsoft.com/office/drawing/2010/main"/>
              </a:ext>
            </a:extLst>
          </a:blip>
          <a:stretch>
            <a:fillRect/>
          </a:stretch>
        </p:blipFill>
        <p:spPr>
          <a:xfrm>
            <a:off x="5735960" y="2996952"/>
            <a:ext cx="6400800" cy="3600450"/>
          </a:xfrm>
          <a:prstGeom prst="rect">
            <a:avLst/>
          </a:prstGeom>
        </p:spPr>
      </p:pic>
    </p:spTree>
    <p:extLst>
      <p:ext uri="{BB962C8B-B14F-4D97-AF65-F5344CB8AC3E}">
        <p14:creationId xmlns:p14="http://schemas.microsoft.com/office/powerpoint/2010/main" val="14010171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custDataLst>
              <p:tags r:id="rId1"/>
            </p:custDataLst>
          </p:nvPr>
        </p:nvSpPr>
        <p:spPr>
          <a:xfrm>
            <a:off x="457200" y="1219212"/>
            <a:ext cx="11278870" cy="4524375"/>
          </a:xfrm>
          <a:custGeom>
            <a:avLst/>
            <a:gdLst/>
            <a:ahLst/>
            <a:cxnLst/>
            <a:rect l="l" t="t" r="r" b="b"/>
            <a:pathLst>
              <a:path w="11278870" h="4524375">
                <a:moveTo>
                  <a:pt x="0" y="4523968"/>
                </a:moveTo>
                <a:lnTo>
                  <a:pt x="11278793" y="4523968"/>
                </a:lnTo>
                <a:lnTo>
                  <a:pt x="11278793" y="0"/>
                </a:lnTo>
                <a:lnTo>
                  <a:pt x="0" y="0"/>
                </a:lnTo>
                <a:lnTo>
                  <a:pt x="0" y="4523968"/>
                </a:lnTo>
                <a:close/>
              </a:path>
            </a:pathLst>
          </a:custGeom>
          <a:solidFill>
            <a:srgbClr val="EAEAEB"/>
          </a:solidFill>
        </p:spPr>
        <p:txBody>
          <a:bodyPr wrap="square" lIns="0" tIns="0" rIns="0" bIns="0" rtlCol="0"/>
          <a:lstStyle/>
          <a:p>
            <a:pPr marL="457200" indent="-457200">
              <a:buFont typeface="Arial" panose="020B0604020202020204" pitchFamily="34" charset="0"/>
              <a:buChar char="•"/>
            </a:pPr>
            <a:r>
              <a:rPr lang="en-GB" sz="2800" b="1" dirty="0" smtClean="0">
                <a:latin typeface="Muli" pitchFamily="2" charset="77"/>
              </a:rPr>
              <a:t>Transfer of data to Analysis Services</a:t>
            </a:r>
            <a:endParaRPr lang="en-GB" sz="2800" b="1" dirty="0">
              <a:latin typeface="Muli" pitchFamily="2" charset="77"/>
            </a:endParaRPr>
          </a:p>
          <a:p>
            <a:pPr marL="914400" lvl="1" indent="-457200">
              <a:buFont typeface="Arial" panose="020B0604020202020204" pitchFamily="34" charset="0"/>
              <a:buChar char="•"/>
            </a:pPr>
            <a:r>
              <a:rPr lang="en-GB" sz="2800" b="1" dirty="0" err="1" smtClean="0">
                <a:latin typeface="Muli" pitchFamily="2" charset="77"/>
              </a:rPr>
              <a:t>dCache</a:t>
            </a:r>
            <a:r>
              <a:rPr lang="en-GB" sz="2800" b="1" dirty="0" smtClean="0">
                <a:latin typeface="Muli" pitchFamily="2" charset="77"/>
              </a:rPr>
              <a:t> (ILL as RI, DESY hosting the services)</a:t>
            </a:r>
          </a:p>
          <a:p>
            <a:pPr marL="1371600" lvl="2" indent="-457200">
              <a:buFont typeface="Arial" panose="020B0604020202020204" pitchFamily="34" charset="0"/>
              <a:buChar char="•"/>
            </a:pPr>
            <a:r>
              <a:rPr lang="en-GB" sz="2800" b="1" dirty="0" smtClean="0">
                <a:latin typeface="Muli" pitchFamily="2" charset="77"/>
              </a:rPr>
              <a:t>Local cache</a:t>
            </a:r>
          </a:p>
          <a:p>
            <a:pPr marL="1371600" lvl="2" indent="-457200">
              <a:buFont typeface="Arial" panose="020B0604020202020204" pitchFamily="34" charset="0"/>
              <a:buChar char="•"/>
            </a:pPr>
            <a:r>
              <a:rPr lang="en-GB" sz="2800" b="1" dirty="0" smtClean="0">
                <a:latin typeface="Muli" pitchFamily="2" charset="77"/>
              </a:rPr>
              <a:t>AAI and ID translation</a:t>
            </a:r>
          </a:p>
          <a:p>
            <a:pPr marL="1371600" lvl="2" indent="-457200">
              <a:buFont typeface="Arial" panose="020B0604020202020204" pitchFamily="34" charset="0"/>
              <a:buChar char="•"/>
            </a:pPr>
            <a:r>
              <a:rPr lang="en-GB" sz="2800" b="1" dirty="0" smtClean="0">
                <a:latin typeface="Muli" pitchFamily="2" charset="77"/>
              </a:rPr>
              <a:t>…</a:t>
            </a:r>
          </a:p>
        </p:txBody>
      </p:sp>
      <p:sp>
        <p:nvSpPr>
          <p:cNvPr id="3" name="object 3"/>
          <p:cNvSpPr txBox="1">
            <a:spLocks noGrp="1"/>
          </p:cNvSpPr>
          <p:nvPr>
            <p:ph type="title"/>
            <p:custDataLst>
              <p:tags r:id="rId2"/>
            </p:custDataLst>
          </p:nvPr>
        </p:nvSpPr>
        <p:spPr>
          <a:xfrm>
            <a:off x="444500" y="527964"/>
            <a:ext cx="8819852" cy="443711"/>
          </a:xfrm>
          <a:prstGeom prst="rect">
            <a:avLst/>
          </a:prstGeom>
        </p:spPr>
        <p:txBody>
          <a:bodyPr vert="horz" wrap="square" lIns="0" tIns="12700" rIns="0" bIns="0" rtlCol="0">
            <a:spAutoFit/>
          </a:bodyPr>
          <a:lstStyle/>
          <a:p>
            <a:pPr marL="12700">
              <a:lnSpc>
                <a:spcPct val="100000"/>
              </a:lnSpc>
              <a:spcBef>
                <a:spcPts val="100"/>
              </a:spcBef>
            </a:pPr>
            <a:r>
              <a:rPr lang="en-GB" sz="2800" spc="60" dirty="0" smtClean="0">
                <a:latin typeface="Muli" pitchFamily="2" charset="77"/>
              </a:rPr>
              <a:t>Data availability for services – Data transfer</a:t>
            </a:r>
            <a:endParaRPr lang="en-GB" sz="2800" spc="125" dirty="0">
              <a:latin typeface="Muli" pitchFamily="2" charset="77"/>
            </a:endParaRPr>
          </a:p>
        </p:txBody>
      </p:sp>
      <p:sp>
        <p:nvSpPr>
          <p:cNvPr id="5" name="Segnaposto testo 15">
            <a:extLst>
              <a:ext uri="{FF2B5EF4-FFF2-40B4-BE49-F238E27FC236}">
                <a16:creationId xmlns:a16="http://schemas.microsoft.com/office/drawing/2014/main" id="{5A658AEC-DA69-884C-B224-AF4E7581DC47}"/>
              </a:ext>
            </a:extLst>
          </p:cNvPr>
          <p:cNvSpPr txBox="1">
            <a:spLocks/>
          </p:cNvSpPr>
          <p:nvPr>
            <p:custDataLst>
              <p:tags r:id="rId3"/>
            </p:custDataLst>
          </p:nvPr>
        </p:nvSpPr>
        <p:spPr>
          <a:xfrm>
            <a:off x="461087" y="1194561"/>
            <a:ext cx="10130713" cy="4555093"/>
          </a:xfrm>
          <a:prstGeom prst="rect">
            <a:avLst/>
          </a:prstGeom>
        </p:spPr>
        <p:txBody>
          <a:bodyPr/>
          <a:lstStyle>
            <a:lvl1pPr marL="0" eaLnBrk="1" hangingPunct="1">
              <a:defRPr>
                <a:latin typeface="Muli" pitchFamily="2" charset="77"/>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endParaRPr lang="it-IT" kern="0" dirty="0">
              <a:solidFill>
                <a:sysClr val="windowText" lastClr="000000"/>
              </a:solidFill>
            </a:endParaRPr>
          </a:p>
        </p:txBody>
      </p:sp>
      <p:pic>
        <p:nvPicPr>
          <p:cNvPr id="6" name="Image 5"/>
          <p:cNvPicPr>
            <a:picLocks noChangeAspect="1"/>
          </p:cNvPicPr>
          <p:nvPr>
            <p:custDataLst>
              <p:tags r:id="rId4"/>
            </p:custDataLst>
          </p:nvPr>
        </p:nvPicPr>
        <p:blipFill>
          <a:blip r:embed="rId7" cstate="screen">
            <a:extLst>
              <a:ext uri="{28A0092B-C50C-407E-A947-70E740481C1C}">
                <a14:useLocalDpi xmlns:a14="http://schemas.microsoft.com/office/drawing/2010/main"/>
              </a:ext>
            </a:extLst>
          </a:blip>
          <a:stretch>
            <a:fillRect/>
          </a:stretch>
        </p:blipFill>
        <p:spPr>
          <a:xfrm>
            <a:off x="5951984" y="2564904"/>
            <a:ext cx="6104557" cy="4160357"/>
          </a:xfrm>
          <a:prstGeom prst="rect">
            <a:avLst/>
          </a:prstGeom>
        </p:spPr>
      </p:pic>
      <p:pic>
        <p:nvPicPr>
          <p:cNvPr id="1026" name="Picture 2" descr="https://lh6.googleusercontent.com/m84GSDdP6R7YWZbhy44ANagn7oEBJiw_nHwOK5ZTob7PGtlSZsSL9M_LTVKEsn-1jZRw5ThS8D0ncAy4yGY78mwdtnvXULK5LIE9FwNd23rw9c8UOcJMZGV-Dj7vpODuk3sPayKE"/>
          <p:cNvPicPr>
            <a:picLocks noChangeAspect="1" noChangeArrowheads="1"/>
          </p:cNvPicPr>
          <p:nvPr>
            <p:custDataLst>
              <p:tags r:id="rId5"/>
            </p:custDataLst>
          </p:nvPr>
        </p:nvPicPr>
        <p:blipFill>
          <a:blip r:embed="rId8" cstate="screen">
            <a:extLst>
              <a:ext uri="{28A0092B-C50C-407E-A947-70E740481C1C}">
                <a14:useLocalDpi xmlns:a14="http://schemas.microsoft.com/office/drawing/2010/main"/>
              </a:ext>
            </a:extLst>
          </a:blip>
          <a:srcRect/>
          <a:stretch>
            <a:fillRect/>
          </a:stretch>
        </p:blipFill>
        <p:spPr bwMode="auto">
          <a:xfrm>
            <a:off x="767408" y="3429000"/>
            <a:ext cx="4600575" cy="21717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38144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custDataLst>
              <p:tags r:id="rId1"/>
            </p:custDataLst>
          </p:nvPr>
        </p:nvSpPr>
        <p:spPr>
          <a:xfrm>
            <a:off x="457200" y="1219212"/>
            <a:ext cx="11278870" cy="4524375"/>
          </a:xfrm>
          <a:custGeom>
            <a:avLst/>
            <a:gdLst/>
            <a:ahLst/>
            <a:cxnLst/>
            <a:rect l="l" t="t" r="r" b="b"/>
            <a:pathLst>
              <a:path w="11278870" h="4524375">
                <a:moveTo>
                  <a:pt x="0" y="4523968"/>
                </a:moveTo>
                <a:lnTo>
                  <a:pt x="11278793" y="4523968"/>
                </a:lnTo>
                <a:lnTo>
                  <a:pt x="11278793" y="0"/>
                </a:lnTo>
                <a:lnTo>
                  <a:pt x="0" y="0"/>
                </a:lnTo>
                <a:lnTo>
                  <a:pt x="0" y="4523968"/>
                </a:lnTo>
                <a:close/>
              </a:path>
            </a:pathLst>
          </a:custGeom>
          <a:solidFill>
            <a:srgbClr val="EAEAEB"/>
          </a:solidFill>
        </p:spPr>
        <p:txBody>
          <a:bodyPr wrap="square" lIns="0" tIns="0" rIns="0" bIns="0" rtlCol="0"/>
          <a:lstStyle/>
          <a:p>
            <a:r>
              <a:rPr lang="en-GB" sz="2800" b="1" dirty="0" err="1" smtClean="0">
                <a:latin typeface="Muli" pitchFamily="2" charset="77"/>
              </a:rPr>
              <a:t>PaNOSC</a:t>
            </a:r>
            <a:r>
              <a:rPr lang="en-GB" sz="2800" b="1" dirty="0" smtClean="0">
                <a:latin typeface="Muli" pitchFamily="2" charset="77"/>
              </a:rPr>
              <a:t> + National RIs </a:t>
            </a:r>
            <a:r>
              <a:rPr lang="en-GB" sz="2800" b="1" dirty="0">
                <a:latin typeface="Muli" pitchFamily="2" charset="77"/>
              </a:rPr>
              <a:t>+ </a:t>
            </a:r>
            <a:r>
              <a:rPr lang="en-GB" sz="2800" b="1" dirty="0" smtClean="0">
                <a:latin typeface="Muli" pitchFamily="2" charset="77"/>
              </a:rPr>
              <a:t>GÉANT</a:t>
            </a:r>
            <a:endParaRPr lang="en-GB" sz="2800" b="1" dirty="0">
              <a:latin typeface="Muli" pitchFamily="2" charset="77"/>
            </a:endParaRPr>
          </a:p>
          <a:p>
            <a:pPr marL="457200" indent="-457200">
              <a:buFont typeface="Arial" panose="020B0604020202020204" pitchFamily="34" charset="0"/>
              <a:buChar char="•"/>
            </a:pPr>
            <a:r>
              <a:rPr lang="en-GB" sz="2400" b="1" dirty="0">
                <a:latin typeface="Muli" pitchFamily="2" charset="77"/>
              </a:rPr>
              <a:t>Study the feasibility, potential impacts and sustainability of the possible models for integrating the Photon and Neutron AAI with EOSC. </a:t>
            </a:r>
          </a:p>
          <a:p>
            <a:pPr marL="457200" indent="-457200">
              <a:buFont typeface="Arial" panose="020B0604020202020204" pitchFamily="34" charset="0"/>
              <a:buChar char="•"/>
            </a:pPr>
            <a:r>
              <a:rPr lang="en-GB" sz="2400" b="1" dirty="0" smtClean="0">
                <a:latin typeface="Muli" pitchFamily="2" charset="77"/>
              </a:rPr>
              <a:t>Present</a:t>
            </a:r>
            <a:r>
              <a:rPr lang="en-GB" sz="2400" b="1" dirty="0">
                <a:latin typeface="Muli" pitchFamily="2" charset="77"/>
              </a:rPr>
              <a:t>, discuss and reach agreement inside the Photon and Neutron facility community at large (the </a:t>
            </a:r>
            <a:r>
              <a:rPr lang="en-GB" sz="2400" b="1" dirty="0" err="1">
                <a:latin typeface="Muli" pitchFamily="2" charset="77"/>
              </a:rPr>
              <a:t>PaNOSC</a:t>
            </a:r>
            <a:r>
              <a:rPr lang="en-GB" sz="2400" b="1" dirty="0">
                <a:latin typeface="Muli" pitchFamily="2" charset="77"/>
              </a:rPr>
              <a:t> partners and other members of the AAI consortium) on the integration of the </a:t>
            </a:r>
            <a:r>
              <a:rPr lang="en-GB" sz="2400" b="1" dirty="0" err="1">
                <a:latin typeface="Muli" pitchFamily="2" charset="77"/>
              </a:rPr>
              <a:t>PaNOSC</a:t>
            </a:r>
            <a:r>
              <a:rPr lang="en-GB" sz="2400" b="1" dirty="0">
                <a:latin typeface="Muli" pitchFamily="2" charset="77"/>
              </a:rPr>
              <a:t> AAI infrastructure, delivered with GÉANT, into EOSC. </a:t>
            </a:r>
          </a:p>
          <a:p>
            <a:pPr marL="457200" indent="-457200">
              <a:buFont typeface="Arial" panose="020B0604020202020204" pitchFamily="34" charset="0"/>
              <a:buChar char="•"/>
            </a:pPr>
            <a:r>
              <a:rPr lang="en-GB" sz="2400" b="1" dirty="0" smtClean="0">
                <a:solidFill>
                  <a:schemeClr val="bg1">
                    <a:lumMod val="50000"/>
                  </a:schemeClr>
                </a:solidFill>
                <a:latin typeface="Muli" pitchFamily="2" charset="77"/>
              </a:rPr>
              <a:t>Implement </a:t>
            </a:r>
            <a:r>
              <a:rPr lang="en-GB" sz="2400" b="1" dirty="0">
                <a:solidFill>
                  <a:schemeClr val="bg1">
                    <a:lumMod val="50000"/>
                  </a:schemeClr>
                </a:solidFill>
                <a:latin typeface="Muli" pitchFamily="2" charset="77"/>
              </a:rPr>
              <a:t>this integration at the level of the Identity providers (</a:t>
            </a:r>
            <a:r>
              <a:rPr lang="en-GB" sz="2400" b="1" dirty="0" err="1">
                <a:solidFill>
                  <a:schemeClr val="bg1">
                    <a:lumMod val="50000"/>
                  </a:schemeClr>
                </a:solidFill>
                <a:latin typeface="Muli" pitchFamily="2" charset="77"/>
              </a:rPr>
              <a:t>IdP</a:t>
            </a:r>
            <a:r>
              <a:rPr lang="en-GB" sz="2400" b="1" dirty="0">
                <a:solidFill>
                  <a:schemeClr val="bg1">
                    <a:lumMod val="50000"/>
                  </a:schemeClr>
                </a:solidFill>
                <a:latin typeface="Muli" pitchFamily="2" charset="77"/>
              </a:rPr>
              <a:t>). </a:t>
            </a:r>
          </a:p>
          <a:p>
            <a:pPr marL="457200" indent="-457200">
              <a:buFont typeface="Arial" panose="020B0604020202020204" pitchFamily="34" charset="0"/>
              <a:buChar char="•"/>
            </a:pPr>
            <a:r>
              <a:rPr lang="en-GB" sz="2400" b="1" dirty="0" smtClean="0">
                <a:solidFill>
                  <a:schemeClr val="bg1">
                    <a:lumMod val="65000"/>
                  </a:schemeClr>
                </a:solidFill>
                <a:latin typeface="Muli" pitchFamily="2" charset="77"/>
              </a:rPr>
              <a:t>Provide solutions </a:t>
            </a:r>
            <a:r>
              <a:rPr lang="en-GB" sz="2400" b="1" dirty="0">
                <a:solidFill>
                  <a:schemeClr val="bg1">
                    <a:lumMod val="65000"/>
                  </a:schemeClr>
                </a:solidFill>
                <a:latin typeface="Muli" pitchFamily="2" charset="77"/>
              </a:rPr>
              <a:t>and documentation for the integration into the different services that </a:t>
            </a:r>
            <a:r>
              <a:rPr lang="en-GB" sz="2400" b="1" dirty="0" err="1">
                <a:solidFill>
                  <a:schemeClr val="bg1">
                    <a:lumMod val="65000"/>
                  </a:schemeClr>
                </a:solidFill>
                <a:latin typeface="Muli" pitchFamily="2" charset="77"/>
              </a:rPr>
              <a:t>PaNOSC</a:t>
            </a:r>
            <a:r>
              <a:rPr lang="en-GB" sz="2400" b="1" dirty="0">
                <a:solidFill>
                  <a:schemeClr val="bg1">
                    <a:lumMod val="65000"/>
                  </a:schemeClr>
                </a:solidFill>
                <a:latin typeface="Muli" pitchFamily="2" charset="77"/>
              </a:rPr>
              <a:t> is providing.</a:t>
            </a:r>
          </a:p>
        </p:txBody>
      </p:sp>
      <p:sp>
        <p:nvSpPr>
          <p:cNvPr id="3" name="object 3"/>
          <p:cNvSpPr txBox="1">
            <a:spLocks noGrp="1"/>
          </p:cNvSpPr>
          <p:nvPr>
            <p:ph type="title"/>
            <p:custDataLst>
              <p:tags r:id="rId2"/>
            </p:custDataLst>
          </p:nvPr>
        </p:nvSpPr>
        <p:spPr>
          <a:xfrm>
            <a:off x="444500" y="527964"/>
            <a:ext cx="8819852" cy="443711"/>
          </a:xfrm>
          <a:prstGeom prst="rect">
            <a:avLst/>
          </a:prstGeom>
        </p:spPr>
        <p:txBody>
          <a:bodyPr vert="horz" wrap="square" lIns="0" tIns="12700" rIns="0" bIns="0" rtlCol="0">
            <a:spAutoFit/>
          </a:bodyPr>
          <a:lstStyle/>
          <a:p>
            <a:pPr marL="12700">
              <a:lnSpc>
                <a:spcPct val="100000"/>
              </a:lnSpc>
              <a:spcBef>
                <a:spcPts val="100"/>
              </a:spcBef>
            </a:pPr>
            <a:r>
              <a:rPr lang="en-GB" sz="2800" spc="60" dirty="0" smtClean="0">
                <a:latin typeface="Muli" pitchFamily="2" charset="77"/>
              </a:rPr>
              <a:t>AAI. </a:t>
            </a:r>
            <a:r>
              <a:rPr lang="en-GB" sz="2800" spc="60" dirty="0" smtClean="0"/>
              <a:t>(M1-M36)</a:t>
            </a:r>
            <a:endParaRPr lang="en-GB" sz="2800" spc="125" dirty="0">
              <a:latin typeface="Muli" pitchFamily="2" charset="77"/>
            </a:endParaRPr>
          </a:p>
        </p:txBody>
      </p:sp>
      <p:sp>
        <p:nvSpPr>
          <p:cNvPr id="5" name="Segnaposto testo 15">
            <a:extLst>
              <a:ext uri="{FF2B5EF4-FFF2-40B4-BE49-F238E27FC236}">
                <a16:creationId xmlns:a16="http://schemas.microsoft.com/office/drawing/2014/main" id="{5A658AEC-DA69-884C-B224-AF4E7581DC47}"/>
              </a:ext>
            </a:extLst>
          </p:cNvPr>
          <p:cNvSpPr txBox="1">
            <a:spLocks/>
          </p:cNvSpPr>
          <p:nvPr>
            <p:custDataLst>
              <p:tags r:id="rId3"/>
            </p:custDataLst>
          </p:nvPr>
        </p:nvSpPr>
        <p:spPr>
          <a:xfrm>
            <a:off x="461087" y="1194561"/>
            <a:ext cx="10130713" cy="4555093"/>
          </a:xfrm>
          <a:prstGeom prst="rect">
            <a:avLst/>
          </a:prstGeom>
        </p:spPr>
        <p:txBody>
          <a:bodyPr/>
          <a:lstStyle>
            <a:lvl1pPr marL="0" eaLnBrk="1" hangingPunct="1">
              <a:defRPr>
                <a:latin typeface="Muli" pitchFamily="2" charset="77"/>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endParaRPr lang="it-IT" kern="0" dirty="0">
              <a:solidFill>
                <a:sysClr val="windowText" lastClr="000000"/>
              </a:solidFill>
            </a:endParaRPr>
          </a:p>
        </p:txBody>
      </p:sp>
    </p:spTree>
    <p:extLst>
      <p:ext uri="{BB962C8B-B14F-4D97-AF65-F5344CB8AC3E}">
        <p14:creationId xmlns:p14="http://schemas.microsoft.com/office/powerpoint/2010/main" val="20447269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custDataLst>
              <p:tags r:id="rId1"/>
            </p:custDataLst>
          </p:nvPr>
        </p:nvSpPr>
        <p:spPr>
          <a:xfrm>
            <a:off x="457200" y="1219212"/>
            <a:ext cx="11278870" cy="4524375"/>
          </a:xfrm>
          <a:custGeom>
            <a:avLst/>
            <a:gdLst/>
            <a:ahLst/>
            <a:cxnLst/>
            <a:rect l="l" t="t" r="r" b="b"/>
            <a:pathLst>
              <a:path w="11278870" h="4524375">
                <a:moveTo>
                  <a:pt x="0" y="4523968"/>
                </a:moveTo>
                <a:lnTo>
                  <a:pt x="11278793" y="4523968"/>
                </a:lnTo>
                <a:lnTo>
                  <a:pt x="11278793" y="0"/>
                </a:lnTo>
                <a:lnTo>
                  <a:pt x="0" y="0"/>
                </a:lnTo>
                <a:lnTo>
                  <a:pt x="0" y="4523968"/>
                </a:lnTo>
                <a:close/>
              </a:path>
            </a:pathLst>
          </a:custGeom>
          <a:solidFill>
            <a:srgbClr val="EAEAEB"/>
          </a:solidFill>
        </p:spPr>
        <p:txBody>
          <a:bodyPr wrap="square" lIns="0" tIns="0" rIns="0" bIns="0" rtlCol="0"/>
          <a:lstStyle/>
          <a:p>
            <a:pPr marL="457200" indent="-457200">
              <a:buFont typeface="Arial" panose="020B0604020202020204" pitchFamily="34" charset="0"/>
              <a:buChar char="•"/>
            </a:pPr>
            <a:r>
              <a:rPr lang="en-GB" sz="2800" b="1" dirty="0" smtClean="0">
                <a:latin typeface="Muli" pitchFamily="2" charset="77"/>
              </a:rPr>
              <a:t>Sept </a:t>
            </a:r>
            <a:r>
              <a:rPr lang="en-GB" sz="2800" b="1" dirty="0" smtClean="0">
                <a:latin typeface="Muli" pitchFamily="2" charset="77"/>
              </a:rPr>
              <a:t>2018: </a:t>
            </a:r>
            <a:r>
              <a:rPr lang="en-GB" sz="2800" b="1" dirty="0" smtClean="0">
                <a:latin typeface="Muli" pitchFamily="2" charset="77"/>
              </a:rPr>
              <a:t>Specification sent to GÉANT</a:t>
            </a:r>
          </a:p>
          <a:p>
            <a:pPr marL="457200" indent="-457200">
              <a:buFont typeface="Arial" panose="020B0604020202020204" pitchFamily="34" charset="0"/>
              <a:buChar char="•"/>
            </a:pPr>
            <a:r>
              <a:rPr lang="en-GB" sz="2800" b="1" dirty="0" smtClean="0">
                <a:latin typeface="Muli" pitchFamily="2" charset="77"/>
              </a:rPr>
              <a:t>Nov </a:t>
            </a:r>
            <a:r>
              <a:rPr lang="en-GB" sz="2800" b="1" dirty="0" smtClean="0">
                <a:latin typeface="Muli" pitchFamily="2" charset="77"/>
              </a:rPr>
              <a:t>2018 – </a:t>
            </a:r>
            <a:r>
              <a:rPr lang="en-GB" sz="2800" b="1" dirty="0" smtClean="0">
                <a:latin typeface="Muli" pitchFamily="2" charset="77"/>
              </a:rPr>
              <a:t>May </a:t>
            </a:r>
            <a:r>
              <a:rPr lang="en-GB" sz="2800" b="1" dirty="0" smtClean="0">
                <a:latin typeface="Muli" pitchFamily="2" charset="77"/>
              </a:rPr>
              <a:t>2019: </a:t>
            </a:r>
            <a:r>
              <a:rPr lang="en-GB" sz="2800" b="1" dirty="0" smtClean="0">
                <a:latin typeface="Muli" pitchFamily="2" charset="77"/>
              </a:rPr>
              <a:t>Mutual understanding</a:t>
            </a:r>
          </a:p>
          <a:p>
            <a:pPr marL="457200" indent="-457200">
              <a:buFont typeface="Arial" panose="020B0604020202020204" pitchFamily="34" charset="0"/>
              <a:buChar char="•"/>
            </a:pPr>
            <a:r>
              <a:rPr lang="en-GB" sz="2800" b="1" dirty="0" smtClean="0">
                <a:latin typeface="Muli" pitchFamily="2" charset="77"/>
              </a:rPr>
              <a:t>June </a:t>
            </a:r>
            <a:r>
              <a:rPr lang="en-GB" sz="2800" b="1" dirty="0" smtClean="0">
                <a:latin typeface="Muli" pitchFamily="2" charset="77"/>
              </a:rPr>
              <a:t>2019: </a:t>
            </a:r>
            <a:r>
              <a:rPr lang="en-GB" sz="2800" b="1" dirty="0" smtClean="0">
                <a:latin typeface="Muli" pitchFamily="2" charset="77"/>
              </a:rPr>
              <a:t>Presentation at the PSI annual Umbrella Meeting</a:t>
            </a:r>
          </a:p>
          <a:p>
            <a:pPr marL="457200" indent="-457200">
              <a:buFont typeface="Arial" panose="020B0604020202020204" pitchFamily="34" charset="0"/>
              <a:buChar char="•"/>
            </a:pPr>
            <a:r>
              <a:rPr lang="en-GB" sz="2800" b="1" dirty="0" smtClean="0">
                <a:latin typeface="Muli" pitchFamily="2" charset="77"/>
              </a:rPr>
              <a:t>July </a:t>
            </a:r>
            <a:r>
              <a:rPr lang="en-GB" sz="2800" b="1" dirty="0" smtClean="0">
                <a:latin typeface="Muli" pitchFamily="2" charset="77"/>
              </a:rPr>
              <a:t>2019: </a:t>
            </a:r>
            <a:r>
              <a:rPr lang="en-GB" sz="2800" b="1" dirty="0" smtClean="0">
                <a:latin typeface="Muli" pitchFamily="2" charset="77"/>
              </a:rPr>
              <a:t>Agreement from the Umbrella partners</a:t>
            </a:r>
          </a:p>
          <a:p>
            <a:pPr marL="457200" indent="-457200">
              <a:buFont typeface="Arial" panose="020B0604020202020204" pitchFamily="34" charset="0"/>
              <a:buChar char="•"/>
            </a:pPr>
            <a:r>
              <a:rPr lang="en-GB" sz="2800" b="1" dirty="0" smtClean="0">
                <a:latin typeface="Muli" pitchFamily="2" charset="77"/>
              </a:rPr>
              <a:t>Sept </a:t>
            </a:r>
            <a:r>
              <a:rPr lang="en-GB" sz="2800" b="1" dirty="0" smtClean="0">
                <a:latin typeface="Muli" pitchFamily="2" charset="77"/>
              </a:rPr>
              <a:t>2019: </a:t>
            </a:r>
            <a:r>
              <a:rPr lang="en-GB" sz="2800" b="1" dirty="0" smtClean="0">
                <a:latin typeface="Muli" pitchFamily="2" charset="77"/>
              </a:rPr>
              <a:t>Infrastructure is opened</a:t>
            </a:r>
          </a:p>
          <a:p>
            <a:pPr marL="457200" indent="-457200">
              <a:buFont typeface="Arial" panose="020B0604020202020204" pitchFamily="34" charset="0"/>
              <a:buChar char="•"/>
            </a:pPr>
            <a:r>
              <a:rPr lang="en-GB" sz="2800" b="1" dirty="0" smtClean="0">
                <a:latin typeface="Muli" pitchFamily="2" charset="77"/>
              </a:rPr>
              <a:t>Nov – </a:t>
            </a:r>
            <a:r>
              <a:rPr lang="en-GB" sz="2800" b="1" smtClean="0">
                <a:latin typeface="Muli" pitchFamily="2" charset="77"/>
              </a:rPr>
              <a:t>Dec </a:t>
            </a:r>
            <a:r>
              <a:rPr lang="en-GB" sz="2800" b="1" smtClean="0">
                <a:latin typeface="Muli" pitchFamily="2" charset="77"/>
              </a:rPr>
              <a:t>2019: </a:t>
            </a:r>
            <a:r>
              <a:rPr lang="en-GB" sz="2800" b="1" dirty="0" smtClean="0">
                <a:latin typeface="Muli" pitchFamily="2" charset="77"/>
              </a:rPr>
              <a:t>Scope/claims definition, Migration, Extra functionalities</a:t>
            </a:r>
            <a:endParaRPr lang="en-GB" sz="2400" b="1" dirty="0">
              <a:latin typeface="Muli" pitchFamily="2" charset="77"/>
            </a:endParaRPr>
          </a:p>
        </p:txBody>
      </p:sp>
      <p:sp>
        <p:nvSpPr>
          <p:cNvPr id="3" name="object 3"/>
          <p:cNvSpPr txBox="1">
            <a:spLocks noGrp="1"/>
          </p:cNvSpPr>
          <p:nvPr>
            <p:ph type="title"/>
            <p:custDataLst>
              <p:tags r:id="rId2"/>
            </p:custDataLst>
          </p:nvPr>
        </p:nvSpPr>
        <p:spPr>
          <a:xfrm>
            <a:off x="444500" y="527964"/>
            <a:ext cx="8819852" cy="443711"/>
          </a:xfrm>
          <a:prstGeom prst="rect">
            <a:avLst/>
          </a:prstGeom>
        </p:spPr>
        <p:txBody>
          <a:bodyPr vert="horz" wrap="square" lIns="0" tIns="12700" rIns="0" bIns="0" rtlCol="0">
            <a:spAutoFit/>
          </a:bodyPr>
          <a:lstStyle/>
          <a:p>
            <a:pPr marL="12700">
              <a:lnSpc>
                <a:spcPct val="100000"/>
              </a:lnSpc>
              <a:spcBef>
                <a:spcPts val="100"/>
              </a:spcBef>
            </a:pPr>
            <a:r>
              <a:rPr lang="en-GB" sz="2800" spc="60" dirty="0" smtClean="0">
                <a:latin typeface="Muli" pitchFamily="2" charset="77"/>
              </a:rPr>
              <a:t>AAI. </a:t>
            </a:r>
            <a:endParaRPr lang="en-GB" sz="2800" spc="125" dirty="0">
              <a:latin typeface="Muli" pitchFamily="2" charset="77"/>
            </a:endParaRPr>
          </a:p>
        </p:txBody>
      </p:sp>
      <p:sp>
        <p:nvSpPr>
          <p:cNvPr id="5" name="Segnaposto testo 15">
            <a:extLst>
              <a:ext uri="{FF2B5EF4-FFF2-40B4-BE49-F238E27FC236}">
                <a16:creationId xmlns:a16="http://schemas.microsoft.com/office/drawing/2014/main" id="{5A658AEC-DA69-884C-B224-AF4E7581DC47}"/>
              </a:ext>
            </a:extLst>
          </p:cNvPr>
          <p:cNvSpPr txBox="1">
            <a:spLocks/>
          </p:cNvSpPr>
          <p:nvPr>
            <p:custDataLst>
              <p:tags r:id="rId3"/>
            </p:custDataLst>
          </p:nvPr>
        </p:nvSpPr>
        <p:spPr>
          <a:xfrm>
            <a:off x="461087" y="1194561"/>
            <a:ext cx="10130713" cy="4555093"/>
          </a:xfrm>
          <a:prstGeom prst="rect">
            <a:avLst/>
          </a:prstGeom>
        </p:spPr>
        <p:txBody>
          <a:bodyPr/>
          <a:lstStyle>
            <a:lvl1pPr marL="0" eaLnBrk="1" hangingPunct="1">
              <a:defRPr>
                <a:latin typeface="Muli" pitchFamily="2" charset="77"/>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a:lstStyle>
          <a:p>
            <a:endParaRPr lang="it-IT" kern="0" dirty="0">
              <a:solidFill>
                <a:sysClr val="windowText" lastClr="000000"/>
              </a:solidFill>
            </a:endParaRPr>
          </a:p>
        </p:txBody>
      </p:sp>
    </p:spTree>
    <p:extLst>
      <p:ext uri="{BB962C8B-B14F-4D97-AF65-F5344CB8AC3E}">
        <p14:creationId xmlns:p14="http://schemas.microsoft.com/office/powerpoint/2010/main" val="354328331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B63ACE6-8427-5142-A410-BD2AC3AA1D8B}"/>
              </a:ext>
            </a:extLst>
          </p:cNvPr>
          <p:cNvSpPr>
            <a:spLocks noGrp="1"/>
          </p:cNvSpPr>
          <p:nvPr>
            <p:ph type="title"/>
            <p:custDataLst>
              <p:tags r:id="rId1"/>
            </p:custDataLst>
          </p:nvPr>
        </p:nvSpPr>
        <p:spPr/>
        <p:txBody>
          <a:bodyPr/>
          <a:lstStyle/>
          <a:p>
            <a:r>
              <a:rPr lang="en-US" dirty="0" err="1"/>
              <a:t>UmbrellaID.org</a:t>
            </a:r>
            <a:endParaRPr lang="en-US" dirty="0"/>
          </a:p>
        </p:txBody>
      </p:sp>
      <p:sp>
        <p:nvSpPr>
          <p:cNvPr id="4" name="Slide Number Placeholder 3">
            <a:extLst>
              <a:ext uri="{FF2B5EF4-FFF2-40B4-BE49-F238E27FC236}">
                <a16:creationId xmlns:a16="http://schemas.microsoft.com/office/drawing/2014/main" id="{BACC0FC5-EA74-E142-9B90-3C798B7AAF10}"/>
              </a:ext>
            </a:extLst>
          </p:cNvPr>
          <p:cNvSpPr>
            <a:spLocks noGrp="1"/>
          </p:cNvSpPr>
          <p:nvPr>
            <p:ph type="sldNum" sz="quarter" idx="10"/>
            <p:custDataLst>
              <p:tags r:id="rId2"/>
            </p:custDataLst>
          </p:nvPr>
        </p:nvSpPr>
        <p:spPr/>
        <p:txBody>
          <a:bodyPr/>
          <a:lstStyle/>
          <a:p>
            <a:pPr marL="0" marR="0" lvl="0" indent="0" algn="l" defTabSz="914377" rtl="0" eaLnBrk="1" fontAlgn="auto" latinLnBrk="0" hangingPunct="1">
              <a:lnSpc>
                <a:spcPct val="100000"/>
              </a:lnSpc>
              <a:spcBef>
                <a:spcPts val="0"/>
              </a:spcBef>
              <a:spcAft>
                <a:spcPts val="0"/>
              </a:spcAft>
              <a:buClrTx/>
              <a:buSzTx/>
              <a:buFontTx/>
              <a:buNone/>
              <a:tabLst/>
              <a:defRPr/>
            </a:pPr>
            <a:fld id="{99DB5B91-B4E4-4EE4-BE5C-3E09032CE5EC}" type="slidenum">
              <a:rPr kumimoji="0" lang="en-GB" sz="1200" b="0" i="0" u="none" strike="noStrike" kern="1200" cap="none" spc="0" normalizeH="0" baseline="0" noProof="0" smtClean="0">
                <a:ln>
                  <a:noFill/>
                </a:ln>
                <a:solidFill>
                  <a:prstClr val="white"/>
                </a:solidFill>
                <a:effectLst/>
                <a:uLnTx/>
                <a:uFillTx/>
                <a:latin typeface="Calibri"/>
                <a:ea typeface="+mn-ea"/>
                <a:cs typeface="+mn-cs"/>
              </a:rPr>
              <a:pPr marL="0" marR="0" lvl="0" indent="0" algn="l" defTabSz="914377" rtl="0" eaLnBrk="1" fontAlgn="auto" latinLnBrk="0" hangingPunct="1">
                <a:lnSpc>
                  <a:spcPct val="100000"/>
                </a:lnSpc>
                <a:spcBef>
                  <a:spcPts val="0"/>
                </a:spcBef>
                <a:spcAft>
                  <a:spcPts val="0"/>
                </a:spcAft>
                <a:buClrTx/>
                <a:buSzTx/>
                <a:buFontTx/>
                <a:buNone/>
                <a:tabLst/>
                <a:defRPr/>
              </a:pPr>
              <a:t>9</a:t>
            </a:fld>
            <a:endParaRPr kumimoji="0" lang="en-GB" sz="1200" b="0" i="0" u="none" strike="noStrike" kern="1200" cap="none" spc="0" normalizeH="0" baseline="0" noProof="0">
              <a:ln>
                <a:noFill/>
              </a:ln>
              <a:solidFill>
                <a:prstClr val="white"/>
              </a:solidFill>
              <a:effectLst/>
              <a:uLnTx/>
              <a:uFillTx/>
              <a:latin typeface="Calibri"/>
              <a:ea typeface="+mn-ea"/>
              <a:cs typeface="+mn-cs"/>
            </a:endParaRPr>
          </a:p>
        </p:txBody>
      </p:sp>
      <p:graphicFrame>
        <p:nvGraphicFramePr>
          <p:cNvPr id="8" name="Diagram 7">
            <a:extLst>
              <a:ext uri="{FF2B5EF4-FFF2-40B4-BE49-F238E27FC236}">
                <a16:creationId xmlns:a16="http://schemas.microsoft.com/office/drawing/2014/main" id="{CC8E8C8C-E39C-E34C-9E30-8BD574EE5F60}"/>
              </a:ext>
            </a:extLst>
          </p:cNvPr>
          <p:cNvGraphicFramePr/>
          <p:nvPr>
            <p:custDataLst>
              <p:tags r:id="rId3"/>
            </p:custDataLst>
            <p:extLst/>
          </p:nvPr>
        </p:nvGraphicFramePr>
        <p:xfrm>
          <a:off x="247136" y="3669966"/>
          <a:ext cx="11664778" cy="265670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graphicFrame>
        <p:nvGraphicFramePr>
          <p:cNvPr id="13" name="Diagram 12">
            <a:extLst>
              <a:ext uri="{FF2B5EF4-FFF2-40B4-BE49-F238E27FC236}">
                <a16:creationId xmlns:a16="http://schemas.microsoft.com/office/drawing/2014/main" id="{58B80EF6-15EF-E14A-8438-AD459CB97376}"/>
              </a:ext>
            </a:extLst>
          </p:cNvPr>
          <p:cNvGraphicFramePr/>
          <p:nvPr>
            <p:custDataLst>
              <p:tags r:id="rId4"/>
            </p:custDataLst>
            <p:extLst/>
          </p:nvPr>
        </p:nvGraphicFramePr>
        <p:xfrm>
          <a:off x="275968" y="1425148"/>
          <a:ext cx="11648302" cy="1948250"/>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spTree>
    <p:extLst>
      <p:ext uri="{BB962C8B-B14F-4D97-AF65-F5344CB8AC3E}">
        <p14:creationId xmlns:p14="http://schemas.microsoft.com/office/powerpoint/2010/main" val="2604560643"/>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ags/tag10.xml><?xml version="1.0" encoding="utf-8"?>
<p:tagLst xmlns:a="http://schemas.openxmlformats.org/drawingml/2006/main" xmlns:r="http://schemas.openxmlformats.org/officeDocument/2006/relationships" xmlns:p="http://schemas.openxmlformats.org/presentationml/2006/main">
  <p:tag name="NUM" val="1"/>
</p:tagLst>
</file>

<file path=ppt/tags/tag11.xml><?xml version="1.0" encoding="utf-8"?>
<p:tagLst xmlns:a="http://schemas.openxmlformats.org/drawingml/2006/main" xmlns:r="http://schemas.openxmlformats.org/officeDocument/2006/relationships" xmlns:p="http://schemas.openxmlformats.org/presentationml/2006/main">
  <p:tag name="NUM" val="2"/>
</p:tagLst>
</file>

<file path=ppt/tags/tag12.xml><?xml version="1.0" encoding="utf-8"?>
<p:tagLst xmlns:a="http://schemas.openxmlformats.org/drawingml/2006/main" xmlns:r="http://schemas.openxmlformats.org/officeDocument/2006/relationships" xmlns:p="http://schemas.openxmlformats.org/presentationml/2006/main">
  <p:tag name="NUM" val="3"/>
</p:tagLst>
</file>

<file path=ppt/tags/tag13.xml><?xml version="1.0" encoding="utf-8"?>
<p:tagLst xmlns:a="http://schemas.openxmlformats.org/drawingml/2006/main" xmlns:r="http://schemas.openxmlformats.org/officeDocument/2006/relationships" xmlns:p="http://schemas.openxmlformats.org/presentationml/2006/main">
  <p:tag name="NUM" val="4"/>
</p:tagLst>
</file>

<file path=ppt/tags/tag14.xml><?xml version="1.0" encoding="utf-8"?>
<p:tagLst xmlns:a="http://schemas.openxmlformats.org/drawingml/2006/main" xmlns:r="http://schemas.openxmlformats.org/officeDocument/2006/relationships" xmlns:p="http://schemas.openxmlformats.org/presentationml/2006/main">
  <p:tag name="NUM" val="1"/>
</p:tagLst>
</file>

<file path=ppt/tags/tag15.xml><?xml version="1.0" encoding="utf-8"?>
<p:tagLst xmlns:a="http://schemas.openxmlformats.org/drawingml/2006/main" xmlns:r="http://schemas.openxmlformats.org/officeDocument/2006/relationships" xmlns:p="http://schemas.openxmlformats.org/presentationml/2006/main">
  <p:tag name="NUM" val="2"/>
</p:tagLst>
</file>

<file path=ppt/tags/tag16.xml><?xml version="1.0" encoding="utf-8"?>
<p:tagLst xmlns:a="http://schemas.openxmlformats.org/drawingml/2006/main" xmlns:r="http://schemas.openxmlformats.org/officeDocument/2006/relationships" xmlns:p="http://schemas.openxmlformats.org/presentationml/2006/main">
  <p:tag name="NUM" val="3"/>
</p:tagLst>
</file>

<file path=ppt/tags/tag17.xml><?xml version="1.0" encoding="utf-8"?>
<p:tagLst xmlns:a="http://schemas.openxmlformats.org/drawingml/2006/main" xmlns:r="http://schemas.openxmlformats.org/officeDocument/2006/relationships" xmlns:p="http://schemas.openxmlformats.org/presentationml/2006/main">
  <p:tag name="NUM" val="1"/>
</p:tagLst>
</file>

<file path=ppt/tags/tag18.xml><?xml version="1.0" encoding="utf-8"?>
<p:tagLst xmlns:a="http://schemas.openxmlformats.org/drawingml/2006/main" xmlns:r="http://schemas.openxmlformats.org/officeDocument/2006/relationships" xmlns:p="http://schemas.openxmlformats.org/presentationml/2006/main">
  <p:tag name="NUM" val="2"/>
</p:tagLst>
</file>

<file path=ppt/tags/tag19.xml><?xml version="1.0" encoding="utf-8"?>
<p:tagLst xmlns:a="http://schemas.openxmlformats.org/drawingml/2006/main" xmlns:r="http://schemas.openxmlformats.org/officeDocument/2006/relationships" xmlns:p="http://schemas.openxmlformats.org/presentationml/2006/main">
  <p:tag name="NUM" val="3"/>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20.xml><?xml version="1.0" encoding="utf-8"?>
<p:tagLst xmlns:a="http://schemas.openxmlformats.org/drawingml/2006/main" xmlns:r="http://schemas.openxmlformats.org/officeDocument/2006/relationships" xmlns:p="http://schemas.openxmlformats.org/presentationml/2006/main">
  <p:tag name="NUM" val="4"/>
</p:tagLst>
</file>

<file path=ppt/tags/tag21.xml><?xml version="1.0" encoding="utf-8"?>
<p:tagLst xmlns:a="http://schemas.openxmlformats.org/drawingml/2006/main" xmlns:r="http://schemas.openxmlformats.org/officeDocument/2006/relationships" xmlns:p="http://schemas.openxmlformats.org/presentationml/2006/main">
  <p:tag name="NUM" val="1"/>
</p:tagLst>
</file>

<file path=ppt/tags/tag22.xml><?xml version="1.0" encoding="utf-8"?>
<p:tagLst xmlns:a="http://schemas.openxmlformats.org/drawingml/2006/main" xmlns:r="http://schemas.openxmlformats.org/officeDocument/2006/relationships" xmlns:p="http://schemas.openxmlformats.org/presentationml/2006/main">
  <p:tag name="NUM" val="2"/>
</p:tagLst>
</file>

<file path=ppt/tags/tag23.xml><?xml version="1.0" encoding="utf-8"?>
<p:tagLst xmlns:a="http://schemas.openxmlformats.org/drawingml/2006/main" xmlns:r="http://schemas.openxmlformats.org/officeDocument/2006/relationships" xmlns:p="http://schemas.openxmlformats.org/presentationml/2006/main">
  <p:tag name="NUM" val="3"/>
</p:tagLst>
</file>

<file path=ppt/tags/tag24.xml><?xml version="1.0" encoding="utf-8"?>
<p:tagLst xmlns:a="http://schemas.openxmlformats.org/drawingml/2006/main" xmlns:r="http://schemas.openxmlformats.org/officeDocument/2006/relationships" xmlns:p="http://schemas.openxmlformats.org/presentationml/2006/main">
  <p:tag name="NUM" val="4"/>
</p:tagLst>
</file>

<file path=ppt/tags/tag25.xml><?xml version="1.0" encoding="utf-8"?>
<p:tagLst xmlns:a="http://schemas.openxmlformats.org/drawingml/2006/main" xmlns:r="http://schemas.openxmlformats.org/officeDocument/2006/relationships" xmlns:p="http://schemas.openxmlformats.org/presentationml/2006/main">
  <p:tag name="NUM" val="5"/>
</p:tagLst>
</file>

<file path=ppt/tags/tag26.xml><?xml version="1.0" encoding="utf-8"?>
<p:tagLst xmlns:a="http://schemas.openxmlformats.org/drawingml/2006/main" xmlns:r="http://schemas.openxmlformats.org/officeDocument/2006/relationships" xmlns:p="http://schemas.openxmlformats.org/presentationml/2006/main">
  <p:tag name="NUM" val="1"/>
</p:tagLst>
</file>

<file path=ppt/tags/tag27.xml><?xml version="1.0" encoding="utf-8"?>
<p:tagLst xmlns:a="http://schemas.openxmlformats.org/drawingml/2006/main" xmlns:r="http://schemas.openxmlformats.org/officeDocument/2006/relationships" xmlns:p="http://schemas.openxmlformats.org/presentationml/2006/main">
  <p:tag name="NUM" val="2"/>
</p:tagLst>
</file>

<file path=ppt/tags/tag28.xml><?xml version="1.0" encoding="utf-8"?>
<p:tagLst xmlns:a="http://schemas.openxmlformats.org/drawingml/2006/main" xmlns:r="http://schemas.openxmlformats.org/officeDocument/2006/relationships" xmlns:p="http://schemas.openxmlformats.org/presentationml/2006/main">
  <p:tag name="NUM" val="3"/>
</p:tagLst>
</file>

<file path=ppt/tags/tag29.xml><?xml version="1.0" encoding="utf-8"?>
<p:tagLst xmlns:a="http://schemas.openxmlformats.org/drawingml/2006/main" xmlns:r="http://schemas.openxmlformats.org/officeDocument/2006/relationships" xmlns:p="http://schemas.openxmlformats.org/presentationml/2006/main">
  <p:tag name="NUM" val="1"/>
</p:tagLst>
</file>

<file path=ppt/tags/tag3.xml><?xml version="1.0" encoding="utf-8"?>
<p:tagLst xmlns:a="http://schemas.openxmlformats.org/drawingml/2006/main" xmlns:r="http://schemas.openxmlformats.org/officeDocument/2006/relationships" xmlns:p="http://schemas.openxmlformats.org/presentationml/2006/main">
  <p:tag name="NUM" val="3"/>
</p:tagLst>
</file>

<file path=ppt/tags/tag30.xml><?xml version="1.0" encoding="utf-8"?>
<p:tagLst xmlns:a="http://schemas.openxmlformats.org/drawingml/2006/main" xmlns:r="http://schemas.openxmlformats.org/officeDocument/2006/relationships" xmlns:p="http://schemas.openxmlformats.org/presentationml/2006/main">
  <p:tag name="NUM" val="2"/>
</p:tagLst>
</file>

<file path=ppt/tags/tag31.xml><?xml version="1.0" encoding="utf-8"?>
<p:tagLst xmlns:a="http://schemas.openxmlformats.org/drawingml/2006/main" xmlns:r="http://schemas.openxmlformats.org/officeDocument/2006/relationships" xmlns:p="http://schemas.openxmlformats.org/presentationml/2006/main">
  <p:tag name="NUM" val="3"/>
</p:tagLst>
</file>

<file path=ppt/tags/tag32.xml><?xml version="1.0" encoding="utf-8"?>
<p:tagLst xmlns:a="http://schemas.openxmlformats.org/drawingml/2006/main" xmlns:r="http://schemas.openxmlformats.org/officeDocument/2006/relationships" xmlns:p="http://schemas.openxmlformats.org/presentationml/2006/main">
  <p:tag name="NUM" val="1"/>
</p:tagLst>
</file>

<file path=ppt/tags/tag33.xml><?xml version="1.0" encoding="utf-8"?>
<p:tagLst xmlns:a="http://schemas.openxmlformats.org/drawingml/2006/main" xmlns:r="http://schemas.openxmlformats.org/officeDocument/2006/relationships" xmlns:p="http://schemas.openxmlformats.org/presentationml/2006/main">
  <p:tag name="NUM" val="2"/>
</p:tagLst>
</file>

<file path=ppt/tags/tag34.xml><?xml version="1.0" encoding="utf-8"?>
<p:tagLst xmlns:a="http://schemas.openxmlformats.org/drawingml/2006/main" xmlns:r="http://schemas.openxmlformats.org/officeDocument/2006/relationships" xmlns:p="http://schemas.openxmlformats.org/presentationml/2006/main">
  <p:tag name="NUM" val="3"/>
</p:tagLst>
</file>

<file path=ppt/tags/tag35.xml><?xml version="1.0" encoding="utf-8"?>
<p:tagLst xmlns:a="http://schemas.openxmlformats.org/drawingml/2006/main" xmlns:r="http://schemas.openxmlformats.org/officeDocument/2006/relationships" xmlns:p="http://schemas.openxmlformats.org/presentationml/2006/main">
  <p:tag name="NUM" val="4"/>
</p:tagLst>
</file>

<file path=ppt/tags/tag36.xml><?xml version="1.0" encoding="utf-8"?>
<p:tagLst xmlns:a="http://schemas.openxmlformats.org/drawingml/2006/main" xmlns:r="http://schemas.openxmlformats.org/officeDocument/2006/relationships" xmlns:p="http://schemas.openxmlformats.org/presentationml/2006/main">
  <p:tag name="NUM" val="1"/>
</p:tagLst>
</file>

<file path=ppt/tags/tag37.xml><?xml version="1.0" encoding="utf-8"?>
<p:tagLst xmlns:a="http://schemas.openxmlformats.org/drawingml/2006/main" xmlns:r="http://schemas.openxmlformats.org/officeDocument/2006/relationships" xmlns:p="http://schemas.openxmlformats.org/presentationml/2006/main">
  <p:tag name="NUM" val="2"/>
</p:tagLst>
</file>

<file path=ppt/tags/tag38.xml><?xml version="1.0" encoding="utf-8"?>
<p:tagLst xmlns:a="http://schemas.openxmlformats.org/drawingml/2006/main" xmlns:r="http://schemas.openxmlformats.org/officeDocument/2006/relationships" xmlns:p="http://schemas.openxmlformats.org/presentationml/2006/main">
  <p:tag name="NUM" val="3"/>
</p:tagLst>
</file>

<file path=ppt/tags/tag39.xml><?xml version="1.0" encoding="utf-8"?>
<p:tagLst xmlns:a="http://schemas.openxmlformats.org/drawingml/2006/main" xmlns:r="http://schemas.openxmlformats.org/officeDocument/2006/relationships" xmlns:p="http://schemas.openxmlformats.org/presentationml/2006/main">
  <p:tag name="NUM" val="1"/>
</p:tagLst>
</file>

<file path=ppt/tags/tag4.xml><?xml version="1.0" encoding="utf-8"?>
<p:tagLst xmlns:a="http://schemas.openxmlformats.org/drawingml/2006/main" xmlns:r="http://schemas.openxmlformats.org/officeDocument/2006/relationships" xmlns:p="http://schemas.openxmlformats.org/presentationml/2006/main">
  <p:tag name="NUM" val="4"/>
</p:tagLst>
</file>

<file path=ppt/tags/tag40.xml><?xml version="1.0" encoding="utf-8"?>
<p:tagLst xmlns:a="http://schemas.openxmlformats.org/drawingml/2006/main" xmlns:r="http://schemas.openxmlformats.org/officeDocument/2006/relationships" xmlns:p="http://schemas.openxmlformats.org/presentationml/2006/main">
  <p:tag name="NUM" val="2"/>
</p:tagLst>
</file>

<file path=ppt/tags/tag41.xml><?xml version="1.0" encoding="utf-8"?>
<p:tagLst xmlns:a="http://schemas.openxmlformats.org/drawingml/2006/main" xmlns:r="http://schemas.openxmlformats.org/officeDocument/2006/relationships" xmlns:p="http://schemas.openxmlformats.org/presentationml/2006/main">
  <p:tag name="NUM" val="3"/>
</p:tagLst>
</file>

<file path=ppt/tags/tag42.xml><?xml version="1.0" encoding="utf-8"?>
<p:tagLst xmlns:a="http://schemas.openxmlformats.org/drawingml/2006/main" xmlns:r="http://schemas.openxmlformats.org/officeDocument/2006/relationships" xmlns:p="http://schemas.openxmlformats.org/presentationml/2006/main">
  <p:tag name="NUM" val="1"/>
</p:tagLst>
</file>

<file path=ppt/tags/tag43.xml><?xml version="1.0" encoding="utf-8"?>
<p:tagLst xmlns:a="http://schemas.openxmlformats.org/drawingml/2006/main" xmlns:r="http://schemas.openxmlformats.org/officeDocument/2006/relationships" xmlns:p="http://schemas.openxmlformats.org/presentationml/2006/main">
  <p:tag name="NUM" val="2"/>
</p:tagLst>
</file>

<file path=ppt/tags/tag44.xml><?xml version="1.0" encoding="utf-8"?>
<p:tagLst xmlns:a="http://schemas.openxmlformats.org/drawingml/2006/main" xmlns:r="http://schemas.openxmlformats.org/officeDocument/2006/relationships" xmlns:p="http://schemas.openxmlformats.org/presentationml/2006/main">
  <p:tag name="NUM" val="3"/>
</p:tagLst>
</file>

<file path=ppt/tags/tag45.xml><?xml version="1.0" encoding="utf-8"?>
<p:tagLst xmlns:a="http://schemas.openxmlformats.org/drawingml/2006/main" xmlns:r="http://schemas.openxmlformats.org/officeDocument/2006/relationships" xmlns:p="http://schemas.openxmlformats.org/presentationml/2006/main">
  <p:tag name="NUM" val="1"/>
</p:tagLst>
</file>

<file path=ppt/tags/tag46.xml><?xml version="1.0" encoding="utf-8"?>
<p:tagLst xmlns:a="http://schemas.openxmlformats.org/drawingml/2006/main" xmlns:r="http://schemas.openxmlformats.org/officeDocument/2006/relationships" xmlns:p="http://schemas.openxmlformats.org/presentationml/2006/main">
  <p:tag name="NUM" val="2"/>
</p:tagLst>
</file>

<file path=ppt/tags/tag47.xml><?xml version="1.0" encoding="utf-8"?>
<p:tagLst xmlns:a="http://schemas.openxmlformats.org/drawingml/2006/main" xmlns:r="http://schemas.openxmlformats.org/officeDocument/2006/relationships" xmlns:p="http://schemas.openxmlformats.org/presentationml/2006/main">
  <p:tag name="NUM" val="3"/>
</p:tagLst>
</file>

<file path=ppt/tags/tag48.xml><?xml version="1.0" encoding="utf-8"?>
<p:tagLst xmlns:a="http://schemas.openxmlformats.org/drawingml/2006/main" xmlns:r="http://schemas.openxmlformats.org/officeDocument/2006/relationships" xmlns:p="http://schemas.openxmlformats.org/presentationml/2006/main">
  <p:tag name="NUM" val="4"/>
</p:tagLst>
</file>

<file path=ppt/tags/tag49.xml><?xml version="1.0" encoding="utf-8"?>
<p:tagLst xmlns:a="http://schemas.openxmlformats.org/drawingml/2006/main" xmlns:r="http://schemas.openxmlformats.org/officeDocument/2006/relationships" xmlns:p="http://schemas.openxmlformats.org/presentationml/2006/main">
  <p:tag name="NUM" val="5"/>
</p:tagLst>
</file>

<file path=ppt/tags/tag5.xml><?xml version="1.0" encoding="utf-8"?>
<p:tagLst xmlns:a="http://schemas.openxmlformats.org/drawingml/2006/main" xmlns:r="http://schemas.openxmlformats.org/officeDocument/2006/relationships" xmlns:p="http://schemas.openxmlformats.org/presentationml/2006/main">
  <p:tag name="NUM" val="5"/>
</p:tagLst>
</file>

<file path=ppt/tags/tag50.xml><?xml version="1.0" encoding="utf-8"?>
<p:tagLst xmlns:a="http://schemas.openxmlformats.org/drawingml/2006/main" xmlns:r="http://schemas.openxmlformats.org/officeDocument/2006/relationships" xmlns:p="http://schemas.openxmlformats.org/presentationml/2006/main">
  <p:tag name="NUM" val="6"/>
</p:tagLst>
</file>

<file path=ppt/tags/tag51.xml><?xml version="1.0" encoding="utf-8"?>
<p:tagLst xmlns:a="http://schemas.openxmlformats.org/drawingml/2006/main" xmlns:r="http://schemas.openxmlformats.org/officeDocument/2006/relationships" xmlns:p="http://schemas.openxmlformats.org/presentationml/2006/main">
  <p:tag name="NUM" val="1"/>
</p:tagLst>
</file>

<file path=ppt/tags/tag52.xml><?xml version="1.0" encoding="utf-8"?>
<p:tagLst xmlns:a="http://schemas.openxmlformats.org/drawingml/2006/main" xmlns:r="http://schemas.openxmlformats.org/officeDocument/2006/relationships" xmlns:p="http://schemas.openxmlformats.org/presentationml/2006/main">
  <p:tag name="NUM" val="2"/>
</p:tagLst>
</file>

<file path=ppt/tags/tag53.xml><?xml version="1.0" encoding="utf-8"?>
<p:tagLst xmlns:a="http://schemas.openxmlformats.org/drawingml/2006/main" xmlns:r="http://schemas.openxmlformats.org/officeDocument/2006/relationships" xmlns:p="http://schemas.openxmlformats.org/presentationml/2006/main">
  <p:tag name="NUM" val="3"/>
</p:tagLst>
</file>

<file path=ppt/tags/tag54.xml><?xml version="1.0" encoding="utf-8"?>
<p:tagLst xmlns:a="http://schemas.openxmlformats.org/drawingml/2006/main" xmlns:r="http://schemas.openxmlformats.org/officeDocument/2006/relationships" xmlns:p="http://schemas.openxmlformats.org/presentationml/2006/main">
  <p:tag name="NUM" val="1"/>
</p:tagLst>
</file>

<file path=ppt/tags/tag55.xml><?xml version="1.0" encoding="utf-8"?>
<p:tagLst xmlns:a="http://schemas.openxmlformats.org/drawingml/2006/main" xmlns:r="http://schemas.openxmlformats.org/officeDocument/2006/relationships" xmlns:p="http://schemas.openxmlformats.org/presentationml/2006/main">
  <p:tag name="NUM" val="2"/>
</p:tagLst>
</file>

<file path=ppt/tags/tag56.xml><?xml version="1.0" encoding="utf-8"?>
<p:tagLst xmlns:a="http://schemas.openxmlformats.org/drawingml/2006/main" xmlns:r="http://schemas.openxmlformats.org/officeDocument/2006/relationships" xmlns:p="http://schemas.openxmlformats.org/presentationml/2006/main">
  <p:tag name="NUM" val="3"/>
</p:tagLst>
</file>

<file path=ppt/tags/tag57.xml><?xml version="1.0" encoding="utf-8"?>
<p:tagLst xmlns:a="http://schemas.openxmlformats.org/drawingml/2006/main" xmlns:r="http://schemas.openxmlformats.org/officeDocument/2006/relationships" xmlns:p="http://schemas.openxmlformats.org/presentationml/2006/main">
  <p:tag name="NUM" val="4"/>
</p:tagLst>
</file>

<file path=ppt/tags/tag58.xml><?xml version="1.0" encoding="utf-8"?>
<p:tagLst xmlns:a="http://schemas.openxmlformats.org/drawingml/2006/main" xmlns:r="http://schemas.openxmlformats.org/officeDocument/2006/relationships" xmlns:p="http://schemas.openxmlformats.org/presentationml/2006/main">
  <p:tag name="NUM" val="1"/>
</p:tagLst>
</file>

<file path=ppt/tags/tag59.xml><?xml version="1.0" encoding="utf-8"?>
<p:tagLst xmlns:a="http://schemas.openxmlformats.org/drawingml/2006/main" xmlns:r="http://schemas.openxmlformats.org/officeDocument/2006/relationships" xmlns:p="http://schemas.openxmlformats.org/presentationml/2006/main">
  <p:tag name="NUM" val="2"/>
</p:tagLst>
</file>

<file path=ppt/tags/tag6.xml><?xml version="1.0" encoding="utf-8"?>
<p:tagLst xmlns:a="http://schemas.openxmlformats.org/drawingml/2006/main" xmlns:r="http://schemas.openxmlformats.org/officeDocument/2006/relationships" xmlns:p="http://schemas.openxmlformats.org/presentationml/2006/main">
  <p:tag name="NUM" val="6"/>
</p:tagLst>
</file>

<file path=ppt/tags/tag60.xml><?xml version="1.0" encoding="utf-8"?>
<p:tagLst xmlns:a="http://schemas.openxmlformats.org/drawingml/2006/main" xmlns:r="http://schemas.openxmlformats.org/officeDocument/2006/relationships" xmlns:p="http://schemas.openxmlformats.org/presentationml/2006/main">
  <p:tag name="NUM" val="3"/>
</p:tagLst>
</file>

<file path=ppt/tags/tag61.xml><?xml version="1.0" encoding="utf-8"?>
<p:tagLst xmlns:a="http://schemas.openxmlformats.org/drawingml/2006/main" xmlns:r="http://schemas.openxmlformats.org/officeDocument/2006/relationships" xmlns:p="http://schemas.openxmlformats.org/presentationml/2006/main">
  <p:tag name="NUM" val="4"/>
</p:tagLst>
</file>

<file path=ppt/tags/tag62.xml><?xml version="1.0" encoding="utf-8"?>
<p:tagLst xmlns:a="http://schemas.openxmlformats.org/drawingml/2006/main" xmlns:r="http://schemas.openxmlformats.org/officeDocument/2006/relationships" xmlns:p="http://schemas.openxmlformats.org/presentationml/2006/main">
  <p:tag name="NUM" val="5"/>
</p:tagLst>
</file>

<file path=ppt/tags/tag63.xml><?xml version="1.0" encoding="utf-8"?>
<p:tagLst xmlns:a="http://schemas.openxmlformats.org/drawingml/2006/main" xmlns:r="http://schemas.openxmlformats.org/officeDocument/2006/relationships" xmlns:p="http://schemas.openxmlformats.org/presentationml/2006/main">
  <p:tag name="NUM" val="6"/>
</p:tagLst>
</file>

<file path=ppt/tags/tag64.xml><?xml version="1.0" encoding="utf-8"?>
<p:tagLst xmlns:a="http://schemas.openxmlformats.org/drawingml/2006/main" xmlns:r="http://schemas.openxmlformats.org/officeDocument/2006/relationships" xmlns:p="http://schemas.openxmlformats.org/presentationml/2006/main">
  <p:tag name="NUM" val="1"/>
</p:tagLst>
</file>

<file path=ppt/tags/tag65.xml><?xml version="1.0" encoding="utf-8"?>
<p:tagLst xmlns:a="http://schemas.openxmlformats.org/drawingml/2006/main" xmlns:r="http://schemas.openxmlformats.org/officeDocument/2006/relationships" xmlns:p="http://schemas.openxmlformats.org/presentationml/2006/main">
  <p:tag name="NUM" val="2"/>
</p:tagLst>
</file>

<file path=ppt/tags/tag66.xml><?xml version="1.0" encoding="utf-8"?>
<p:tagLst xmlns:a="http://schemas.openxmlformats.org/drawingml/2006/main" xmlns:r="http://schemas.openxmlformats.org/officeDocument/2006/relationships" xmlns:p="http://schemas.openxmlformats.org/presentationml/2006/main">
  <p:tag name="NUM" val="3"/>
</p:tagLst>
</file>

<file path=ppt/tags/tag67.xml><?xml version="1.0" encoding="utf-8"?>
<p:tagLst xmlns:a="http://schemas.openxmlformats.org/drawingml/2006/main" xmlns:r="http://schemas.openxmlformats.org/officeDocument/2006/relationships" xmlns:p="http://schemas.openxmlformats.org/presentationml/2006/main">
  <p:tag name="NUM" val="4"/>
</p:tagLst>
</file>

<file path=ppt/tags/tag68.xml><?xml version="1.0" encoding="utf-8"?>
<p:tagLst xmlns:a="http://schemas.openxmlformats.org/drawingml/2006/main" xmlns:r="http://schemas.openxmlformats.org/officeDocument/2006/relationships" xmlns:p="http://schemas.openxmlformats.org/presentationml/2006/main">
  <p:tag name="NUM" val="5"/>
</p:tagLst>
</file>

<file path=ppt/tags/tag69.xml><?xml version="1.0" encoding="utf-8"?>
<p:tagLst xmlns:a="http://schemas.openxmlformats.org/drawingml/2006/main" xmlns:r="http://schemas.openxmlformats.org/officeDocument/2006/relationships" xmlns:p="http://schemas.openxmlformats.org/presentationml/2006/main">
  <p:tag name="NUM" val="6"/>
</p:tagLst>
</file>

<file path=ppt/tags/tag7.xml><?xml version="1.0" encoding="utf-8"?>
<p:tagLst xmlns:a="http://schemas.openxmlformats.org/drawingml/2006/main" xmlns:r="http://schemas.openxmlformats.org/officeDocument/2006/relationships" xmlns:p="http://schemas.openxmlformats.org/presentationml/2006/main">
  <p:tag name="NUM" val="1"/>
</p:tagLst>
</file>

<file path=ppt/tags/tag70.xml><?xml version="1.0" encoding="utf-8"?>
<p:tagLst xmlns:a="http://schemas.openxmlformats.org/drawingml/2006/main" xmlns:r="http://schemas.openxmlformats.org/officeDocument/2006/relationships" xmlns:p="http://schemas.openxmlformats.org/presentationml/2006/main">
  <p:tag name="NUM" val="7"/>
</p:tagLst>
</file>

<file path=ppt/tags/tag71.xml><?xml version="1.0" encoding="utf-8"?>
<p:tagLst xmlns:a="http://schemas.openxmlformats.org/drawingml/2006/main" xmlns:r="http://schemas.openxmlformats.org/officeDocument/2006/relationships" xmlns:p="http://schemas.openxmlformats.org/presentationml/2006/main">
  <p:tag name="NUM" val="8"/>
</p:tagLst>
</file>

<file path=ppt/tags/tag72.xml><?xml version="1.0" encoding="utf-8"?>
<p:tagLst xmlns:a="http://schemas.openxmlformats.org/drawingml/2006/main" xmlns:r="http://schemas.openxmlformats.org/officeDocument/2006/relationships" xmlns:p="http://schemas.openxmlformats.org/presentationml/2006/main">
  <p:tag name="NUM" val="9"/>
</p:tagLst>
</file>

<file path=ppt/tags/tag73.xml><?xml version="1.0" encoding="utf-8"?>
<p:tagLst xmlns:a="http://schemas.openxmlformats.org/drawingml/2006/main" xmlns:r="http://schemas.openxmlformats.org/officeDocument/2006/relationships" xmlns:p="http://schemas.openxmlformats.org/presentationml/2006/main">
  <p:tag name="NUM" val="10"/>
</p:tagLst>
</file>

<file path=ppt/tags/tag74.xml><?xml version="1.0" encoding="utf-8"?>
<p:tagLst xmlns:a="http://schemas.openxmlformats.org/drawingml/2006/main" xmlns:r="http://schemas.openxmlformats.org/officeDocument/2006/relationships" xmlns:p="http://schemas.openxmlformats.org/presentationml/2006/main">
  <p:tag name="NUM" val="11"/>
</p:tagLst>
</file>

<file path=ppt/tags/tag75.xml><?xml version="1.0" encoding="utf-8"?>
<p:tagLst xmlns:a="http://schemas.openxmlformats.org/drawingml/2006/main" xmlns:r="http://schemas.openxmlformats.org/officeDocument/2006/relationships" xmlns:p="http://schemas.openxmlformats.org/presentationml/2006/main">
  <p:tag name="NUM" val="12"/>
</p:tagLst>
</file>

<file path=ppt/tags/tag76.xml><?xml version="1.0" encoding="utf-8"?>
<p:tagLst xmlns:a="http://schemas.openxmlformats.org/drawingml/2006/main" xmlns:r="http://schemas.openxmlformats.org/officeDocument/2006/relationships" xmlns:p="http://schemas.openxmlformats.org/presentationml/2006/main">
  <p:tag name="NUM" val="13"/>
</p:tagLst>
</file>

<file path=ppt/tags/tag77.xml><?xml version="1.0" encoding="utf-8"?>
<p:tagLst xmlns:a="http://schemas.openxmlformats.org/drawingml/2006/main" xmlns:r="http://schemas.openxmlformats.org/officeDocument/2006/relationships" xmlns:p="http://schemas.openxmlformats.org/presentationml/2006/main">
  <p:tag name="NUM" val="1"/>
</p:tagLst>
</file>

<file path=ppt/tags/tag78.xml><?xml version="1.0" encoding="utf-8"?>
<p:tagLst xmlns:a="http://schemas.openxmlformats.org/drawingml/2006/main" xmlns:r="http://schemas.openxmlformats.org/officeDocument/2006/relationships" xmlns:p="http://schemas.openxmlformats.org/presentationml/2006/main">
  <p:tag name="NUM" val="2"/>
</p:tagLst>
</file>

<file path=ppt/tags/tag79.xml><?xml version="1.0" encoding="utf-8"?>
<p:tagLst xmlns:a="http://schemas.openxmlformats.org/drawingml/2006/main" xmlns:r="http://schemas.openxmlformats.org/officeDocument/2006/relationships" xmlns:p="http://schemas.openxmlformats.org/presentationml/2006/main">
  <p:tag name="NUM" val="3"/>
</p:tagLst>
</file>

<file path=ppt/tags/tag8.xml><?xml version="1.0" encoding="utf-8"?>
<p:tagLst xmlns:a="http://schemas.openxmlformats.org/drawingml/2006/main" xmlns:r="http://schemas.openxmlformats.org/officeDocument/2006/relationships" xmlns:p="http://schemas.openxmlformats.org/presentationml/2006/main">
  <p:tag name="NUM" val="2"/>
</p:tagLst>
</file>

<file path=ppt/tags/tag9.xml><?xml version="1.0" encoding="utf-8"?>
<p:tagLst xmlns:a="http://schemas.openxmlformats.org/drawingml/2006/main" xmlns:r="http://schemas.openxmlformats.org/officeDocument/2006/relationships" xmlns:p="http://schemas.openxmlformats.org/presentationml/2006/main">
  <p:tag name="NUM" val="3"/>
</p:tagLst>
</file>

<file path=ppt/theme/theme1.xml><?xml version="1.0" encoding="utf-8"?>
<a:theme xmlns:a="http://schemas.openxmlformats.org/drawingml/2006/main" name="Thème Office">
  <a:themeElements>
    <a:clrScheme name="Personalizzati 5">
      <a:dk1>
        <a:srgbClr val="404140"/>
      </a:dk1>
      <a:lt1>
        <a:srgbClr val="FFFFFF"/>
      </a:lt1>
      <a:dk2>
        <a:srgbClr val="1F497D"/>
      </a:dk2>
      <a:lt2>
        <a:srgbClr val="D6D7D6"/>
      </a:lt2>
      <a:accent1>
        <a:srgbClr val="666EAE"/>
      </a:accent1>
      <a:accent2>
        <a:srgbClr val="A34773"/>
      </a:accent2>
      <a:accent3>
        <a:srgbClr val="9BBB59"/>
      </a:accent3>
      <a:accent4>
        <a:srgbClr val="8064A2"/>
      </a:accent4>
      <a:accent5>
        <a:srgbClr val="95B8E3"/>
      </a:accent5>
      <a:accent6>
        <a:srgbClr val="F79646"/>
      </a:accent6>
      <a:hlink>
        <a:srgbClr val="0000FF"/>
      </a:hlink>
      <a:folHlink>
        <a:srgbClr val="A3477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aNOSC_ppt_template" id="{DC510C70-92BB-4849-AA71-46BE98F2C717}" vid="{8344C2A5-D462-7843-9D42-BB1F2913CBDC}"/>
    </a:ext>
  </a:extLst>
</a:theme>
</file>

<file path=ppt/theme/theme2.xml><?xml version="1.0" encoding="utf-8"?>
<a:theme xmlns:a="http://schemas.openxmlformats.org/drawingml/2006/main" name="GEANT EC Review">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N4-2_Period-1_EC-Review_template.potx" id="{157B34D5-A78A-412B-98F6-B758E291313B}" vid="{149B45C8-A3E7-4752-9BCD-F846DD4FCE8C}"/>
    </a:ext>
  </a:extLst>
</a:theme>
</file>

<file path=ppt/theme/theme3.xml><?xml version="1.0" encoding="utf-8"?>
<a:theme xmlns:a="http://schemas.openxmlformats.org/drawingml/2006/main" name="ILL 2016_slides V1">
  <a:themeElements>
    <a:clrScheme name="ILL 2">
      <a:dk1>
        <a:srgbClr val="000000"/>
      </a:dk1>
      <a:lt1>
        <a:srgbClr val="FFFFFF"/>
      </a:lt1>
      <a:dk2>
        <a:srgbClr val="007CB0"/>
      </a:dk2>
      <a:lt2>
        <a:srgbClr val="FFFFFF"/>
      </a:lt2>
      <a:accent1>
        <a:srgbClr val="95ACBA"/>
      </a:accent1>
      <a:accent2>
        <a:srgbClr val="009FE3"/>
      </a:accent2>
      <a:accent3>
        <a:srgbClr val="004899"/>
      </a:accent3>
      <a:accent4>
        <a:srgbClr val="73B1C3"/>
      </a:accent4>
      <a:accent5>
        <a:srgbClr val="A2C73B"/>
      </a:accent5>
      <a:accent6>
        <a:srgbClr val="869C80"/>
      </a:accent6>
      <a:hlink>
        <a:srgbClr val="E6007E"/>
      </a:hlink>
      <a:folHlink>
        <a:srgbClr val="AF12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My ILL template 2016.potx" id="{E981C04A-1B03-4CFB-88FF-503105D55BC4}" vid="{B51AB738-6887-4526-AAE6-199ED1B6CB86}"/>
    </a:ext>
  </a:extLst>
</a:theme>
</file>

<file path=ppt/theme/theme4.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PaNOSC_ppt_template</Template>
  <TotalTime>604</TotalTime>
  <Words>1046</Words>
  <Application>Microsoft Office PowerPoint</Application>
  <PresentationFormat>Grand écran</PresentationFormat>
  <Paragraphs>144</Paragraphs>
  <Slides>19</Slides>
  <Notes>2</Notes>
  <HiddenSlides>0</HiddenSlides>
  <MMClips>0</MMClips>
  <ScaleCrop>false</ScaleCrop>
  <HeadingPairs>
    <vt:vector size="6" baseType="variant">
      <vt:variant>
        <vt:lpstr>Polices utilisées</vt:lpstr>
      </vt:variant>
      <vt:variant>
        <vt:i4>7</vt:i4>
      </vt:variant>
      <vt:variant>
        <vt:lpstr>Thème</vt:lpstr>
      </vt:variant>
      <vt:variant>
        <vt:i4>3</vt:i4>
      </vt:variant>
      <vt:variant>
        <vt:lpstr>Titres des diapositives</vt:lpstr>
      </vt:variant>
      <vt:variant>
        <vt:i4>19</vt:i4>
      </vt:variant>
    </vt:vector>
  </HeadingPairs>
  <TitlesOfParts>
    <vt:vector size="29" baseType="lpstr">
      <vt:lpstr>Arial</vt:lpstr>
      <vt:lpstr>Calibri</vt:lpstr>
      <vt:lpstr>Courier New</vt:lpstr>
      <vt:lpstr>Muli</vt:lpstr>
      <vt:lpstr>Verdana</vt:lpstr>
      <vt:lpstr>Verdana Bold</vt:lpstr>
      <vt:lpstr>Wingdings</vt:lpstr>
      <vt:lpstr>Thème Office</vt:lpstr>
      <vt:lpstr>GEANT EC Review</vt:lpstr>
      <vt:lpstr>ILL 2016_slides V1</vt:lpstr>
      <vt:lpstr>WP6 activities</vt:lpstr>
      <vt:lpstr>The menu</vt:lpstr>
      <vt:lpstr>The menu</vt:lpstr>
      <vt:lpstr>Data availability for services – Data transfer</vt:lpstr>
      <vt:lpstr>Data availability for services – Data transfer</vt:lpstr>
      <vt:lpstr>Data availability for services – Data transfer</vt:lpstr>
      <vt:lpstr>AAI. (M1-M36)</vt:lpstr>
      <vt:lpstr>AAI. </vt:lpstr>
      <vt:lpstr>UmbrellaID.org</vt:lpstr>
      <vt:lpstr>UmbrellaID.org | Goals in PaNOSC</vt:lpstr>
      <vt:lpstr>Requirements 1/2</vt:lpstr>
      <vt:lpstr>Requirements 2/2</vt:lpstr>
      <vt:lpstr>Présentation PowerPoint</vt:lpstr>
      <vt:lpstr>AAI. What does it mean for you now</vt:lpstr>
      <vt:lpstr>AAI.  Authorisation models</vt:lpstr>
      <vt:lpstr>Présentation PowerPoint</vt:lpstr>
      <vt:lpstr>Présentation PowerPoint</vt:lpstr>
      <vt:lpstr>Current challenges </vt:lpstr>
      <vt:lpstr>Présentation PowerPoint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the Presentation on one or more lines</dc:title>
  <dc:subject/>
  <dc:creator>Jean-François Perrin</dc:creator>
  <cp:keywords/>
  <dc:description/>
  <cp:lastModifiedBy>Jean-Francois Perrin</cp:lastModifiedBy>
  <cp:revision>22</cp:revision>
  <dcterms:created xsi:type="dcterms:W3CDTF">2019-09-18T05:43:18Z</dcterms:created>
  <dcterms:modified xsi:type="dcterms:W3CDTF">2019-11-05T07:30:51Z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2019-04-19T10:00:00Z</vt:filetime>
  </property>
  <property fmtid="{D5CDD505-2E9C-101B-9397-08002B2CF9AE}" pid="3" name="Creator">
    <vt:lpwstr>Adobe InDesign CC 14.0 (Macintosh)</vt:lpwstr>
  </property>
  <property fmtid="{D5CDD505-2E9C-101B-9397-08002B2CF9AE}" pid="4" name="LastSaved">
    <vt:filetime>2019-04-23T10:00:00Z</vt:filetime>
  </property>
</Properties>
</file>